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99" r:id="rId2"/>
    <p:sldId id="267" r:id="rId3"/>
    <p:sldId id="293" r:id="rId4"/>
    <p:sldId id="271" r:id="rId5"/>
    <p:sldId id="282" r:id="rId6"/>
    <p:sldId id="270" r:id="rId7"/>
    <p:sldId id="272" r:id="rId8"/>
    <p:sldId id="285" r:id="rId9"/>
    <p:sldId id="286" r:id="rId10"/>
    <p:sldId id="279" r:id="rId11"/>
    <p:sldId id="287" r:id="rId12"/>
    <p:sldId id="280" r:id="rId13"/>
    <p:sldId id="296" r:id="rId14"/>
    <p:sldId id="288" r:id="rId15"/>
    <p:sldId id="295" r:id="rId16"/>
    <p:sldId id="289" r:id="rId17"/>
    <p:sldId id="290" r:id="rId18"/>
    <p:sldId id="297"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A9A5"/>
    <a:srgbClr val="4B91D1"/>
    <a:srgbClr val="558976"/>
    <a:srgbClr val="5EC3D2"/>
    <a:srgbClr val="3D83CF"/>
    <a:srgbClr val="A32FA3"/>
    <a:srgbClr val="C9BF3B"/>
    <a:srgbClr val="A4A278"/>
    <a:srgbClr val="9C9064"/>
    <a:srgbClr val="4BB9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esktop\HR%20Analytics\HR%20Analytics(Ganesh%20Patil)%20(Autosave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4"/>
    </mc:Choice>
    <mc:Fallback>
      <c:style val="4"/>
    </mc:Fallback>
  </mc:AlternateContent>
  <c:pivotSource>
    <c:name>[HR Analytics(Ganesh Patil) (Autosaved).xlsx]KPI2!KPI2</c:name>
    <c:fmtId val="5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Avg_Hourly rate</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pivotFmt>
      <c:pivotFmt>
        <c:idx val="4"/>
        <c:dLbl>
          <c:idx val="0"/>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dLbl>
          <c:idx val="0"/>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
        <c:dLbl>
          <c:idx val="0"/>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manualLayout>
          <c:layoutTarget val="inner"/>
          <c:xMode val="edge"/>
          <c:yMode val="edge"/>
          <c:x val="0.29228197887851998"/>
          <c:y val="0.17465087070936763"/>
          <c:w val="0.54821174967856878"/>
          <c:h val="0.72688581504273242"/>
        </c:manualLayout>
      </c:layout>
      <c:barChart>
        <c:barDir val="bar"/>
        <c:grouping val="clustered"/>
        <c:varyColors val="0"/>
        <c:ser>
          <c:idx val="0"/>
          <c:order val="0"/>
          <c:tx>
            <c:strRef>
              <c:f>'KPI2'!$B$5</c:f>
              <c:strCache>
                <c:ptCount val="1"/>
                <c:pt idx="0">
                  <c:v>Total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multiLvlStrRef>
              <c:f>'KPI2'!$A$6:$A$17</c:f>
              <c:multiLvlStrCache>
                <c:ptCount val="10"/>
                <c:lvl>
                  <c:pt idx="0">
                    <c:v>Developer</c:v>
                  </c:pt>
                  <c:pt idx="1">
                    <c:v>Healthcare Representative</c:v>
                  </c:pt>
                  <c:pt idx="2">
                    <c:v>Human Resources</c:v>
                  </c:pt>
                  <c:pt idx="3">
                    <c:v>Laboratory Technician</c:v>
                  </c:pt>
                  <c:pt idx="4">
                    <c:v>Manager</c:v>
                  </c:pt>
                  <c:pt idx="5">
                    <c:v>Manufacturing Director</c:v>
                  </c:pt>
                  <c:pt idx="6">
                    <c:v>Research Director</c:v>
                  </c:pt>
                  <c:pt idx="7">
                    <c:v>Research Scientist</c:v>
                  </c:pt>
                  <c:pt idx="8">
                    <c:v>Sales Executive</c:v>
                  </c:pt>
                  <c:pt idx="9">
                    <c:v>Sales Representative</c:v>
                  </c:pt>
                </c:lvl>
                <c:lvl>
                  <c:pt idx="0">
                    <c:v>Male</c:v>
                  </c:pt>
                </c:lvl>
              </c:multiLvlStrCache>
            </c:multiLvlStrRef>
          </c:cat>
          <c:val>
            <c:numRef>
              <c:f>'KPI2'!$B$6:$B$17</c:f>
              <c:numCache>
                <c:formatCode>0.00</c:formatCode>
                <c:ptCount val="10"/>
                <c:pt idx="0">
                  <c:v>114.35530546623794</c:v>
                </c:pt>
                <c:pt idx="1">
                  <c:v>116.589018974566</c:v>
                </c:pt>
                <c:pt idx="2">
                  <c:v>117.13887767460638</c:v>
                </c:pt>
                <c:pt idx="3">
                  <c:v>117.20138888888889</c:v>
                </c:pt>
                <c:pt idx="4">
                  <c:v>115.78472497032054</c:v>
                </c:pt>
                <c:pt idx="5">
                  <c:v>116.74199920979849</c:v>
                </c:pt>
                <c:pt idx="6">
                  <c:v>114.39838709677419</c:v>
                </c:pt>
                <c:pt idx="7">
                  <c:v>114.44689069138664</c:v>
                </c:pt>
                <c:pt idx="8">
                  <c:v>114.51007252215955</c:v>
                </c:pt>
                <c:pt idx="9">
                  <c:v>115.02304687500001</c:v>
                </c:pt>
              </c:numCache>
            </c:numRef>
          </c:val>
          <c:extLst xmlns:c16r2="http://schemas.microsoft.com/office/drawing/2015/06/chart">
            <c:ext xmlns:c16="http://schemas.microsoft.com/office/drawing/2014/chart" uri="{C3380CC4-5D6E-409C-BE32-E72D297353CC}">
              <c16:uniqueId val="{00000000-0758-4183-9C8B-6997EEBB831A}"/>
            </c:ext>
          </c:extLst>
        </c:ser>
        <c:dLbls>
          <c:dLblPos val="outEnd"/>
          <c:showLegendKey val="0"/>
          <c:showVal val="1"/>
          <c:showCatName val="0"/>
          <c:showSerName val="0"/>
          <c:showPercent val="0"/>
          <c:showBubbleSize val="0"/>
        </c:dLbls>
        <c:gapWidth val="115"/>
        <c:overlap val="-20"/>
        <c:axId val="-128542288"/>
        <c:axId val="-128533040"/>
      </c:barChart>
      <c:catAx>
        <c:axId val="-12854228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8533040"/>
        <c:crosses val="autoZero"/>
        <c:auto val="1"/>
        <c:lblAlgn val="ctr"/>
        <c:lblOffset val="100"/>
        <c:noMultiLvlLbl val="0"/>
      </c:catAx>
      <c:valAx>
        <c:axId val="-128533040"/>
        <c:scaling>
          <c:orientation val="minMax"/>
        </c:scaling>
        <c:delete val="0"/>
        <c:axPos val="b"/>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854228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solidFill>
        <a:schemeClr val="accent2"/>
      </a:solid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397197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821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4" name="Picture Placeholder 9"/>
          <p:cNvSpPr>
            <a:spLocks noGrp="1"/>
          </p:cNvSpPr>
          <p:nvPr>
            <p:ph type="pic" sz="quarter" idx="11" hasCustomPrompt="1"/>
          </p:nvPr>
        </p:nvSpPr>
        <p:spPr>
          <a:xfrm>
            <a:off x="7489153" y="830338"/>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anose="020B0604020202020204" pitchFamily="34" charset="0"/>
              </a:defRPr>
            </a:lvl1pPr>
          </a:lstStyle>
          <a:p>
            <a:r>
              <a:rPr lang="en-US" altLang="ko-KR" dirty="0"/>
              <a:t>Insert Your Image</a:t>
            </a:r>
            <a:endParaRPr lang="ko-KR" altLang="en-US" dirty="0"/>
          </a:p>
        </p:txBody>
      </p:sp>
      <p:sp>
        <p:nvSpPr>
          <p:cNvPr id="5" name="Picture Placeholder 9"/>
          <p:cNvSpPr>
            <a:spLocks noGrp="1"/>
          </p:cNvSpPr>
          <p:nvPr>
            <p:ph type="pic" sz="quarter" idx="12" hasCustomPrompt="1"/>
          </p:nvPr>
        </p:nvSpPr>
        <p:spPr>
          <a:xfrm>
            <a:off x="5303513" y="830338"/>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anose="020B0604020202020204" pitchFamily="34" charset="0"/>
              </a:defRPr>
            </a:lvl1pPr>
          </a:lstStyle>
          <a:p>
            <a:r>
              <a:rPr lang="en-US" altLang="ko-KR" dirty="0"/>
              <a:t>Insert Your Image</a:t>
            </a:r>
            <a:endParaRPr lang="ko-KR" altLang="en-US" dirty="0"/>
          </a:p>
        </p:txBody>
      </p:sp>
      <p:sp>
        <p:nvSpPr>
          <p:cNvPr id="6" name="Picture Placeholder 9"/>
          <p:cNvSpPr>
            <a:spLocks noGrp="1"/>
          </p:cNvSpPr>
          <p:nvPr>
            <p:ph type="pic" sz="quarter" idx="13" hasCustomPrompt="1"/>
          </p:nvPr>
        </p:nvSpPr>
        <p:spPr>
          <a:xfrm>
            <a:off x="3117873" y="830337"/>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anose="020B0604020202020204" pitchFamily="34" charset="0"/>
              </a:defRPr>
            </a:lvl1pPr>
          </a:lstStyle>
          <a:p>
            <a:r>
              <a:rPr lang="en-US" altLang="ko-KR" dirty="0"/>
              <a:t>Insert Your Image</a:t>
            </a:r>
            <a:endParaRPr lang="ko-KR" altLang="en-US" dirty="0"/>
          </a:p>
        </p:txBody>
      </p:sp>
      <p:sp>
        <p:nvSpPr>
          <p:cNvPr id="9" name="Picture Placeholder 9"/>
          <p:cNvSpPr>
            <a:spLocks noGrp="1"/>
          </p:cNvSpPr>
          <p:nvPr>
            <p:ph type="pic" sz="quarter" idx="14" hasCustomPrompt="1"/>
          </p:nvPr>
        </p:nvSpPr>
        <p:spPr>
          <a:xfrm>
            <a:off x="932233" y="830336"/>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anose="020B0604020202020204" pitchFamily="34" charset="0"/>
              </a:defRPr>
            </a:lvl1pPr>
          </a:lstStyle>
          <a:p>
            <a:r>
              <a:rPr lang="en-US" altLang="ko-KR" dirty="0"/>
              <a:t>Insert Your Image</a:t>
            </a:r>
            <a:endParaRPr lang="ko-KR"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
        <p:nvSpPr>
          <p:cNvPr id="17" name="Rectangle 16"/>
          <p:cNvSpPr/>
          <p:nvPr userDrawn="1"/>
        </p:nvSpPr>
        <p:spPr>
          <a:xfrm>
            <a:off x="0" y="1711853"/>
            <a:ext cx="12192000" cy="2225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그림 개체 틀 2"/>
          <p:cNvSpPr>
            <a:spLocks noGrp="1"/>
          </p:cNvSpPr>
          <p:nvPr>
            <p:ph type="pic" sz="quarter" idx="14" hasCustomPrompt="1"/>
          </p:nvPr>
        </p:nvSpPr>
        <p:spPr>
          <a:xfrm>
            <a:off x="4354502"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그림 개체 틀 2"/>
          <p:cNvSpPr>
            <a:spLocks noGrp="1"/>
          </p:cNvSpPr>
          <p:nvPr>
            <p:ph type="pic" sz="quarter" idx="15" hasCustomPrompt="1"/>
          </p:nvPr>
        </p:nvSpPr>
        <p:spPr>
          <a:xfrm>
            <a:off x="6845221"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그림 개체 틀 2"/>
          <p:cNvSpPr>
            <a:spLocks noGrp="1"/>
          </p:cNvSpPr>
          <p:nvPr>
            <p:ph type="pic" sz="quarter" idx="16" hasCustomPrompt="1"/>
          </p:nvPr>
        </p:nvSpPr>
        <p:spPr>
          <a:xfrm>
            <a:off x="9345638"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21" name="그룹 2"/>
          <p:cNvGrpSpPr/>
          <p:nvPr userDrawn="1"/>
        </p:nvGrpSpPr>
        <p:grpSpPr>
          <a:xfrm>
            <a:off x="4354502" y="3657845"/>
            <a:ext cx="2077328" cy="936104"/>
            <a:chOff x="4446036" y="3296029"/>
            <a:chExt cx="1852059" cy="936104"/>
          </a:xfrm>
        </p:grpSpPr>
        <p:sp>
          <p:nvSpPr>
            <p:cNvPr id="22" name="Rectangle 21"/>
            <p:cNvSpPr/>
            <p:nvPr userDrawn="1"/>
          </p:nvSpPr>
          <p:spPr>
            <a:xfrm>
              <a:off x="4446036" y="329602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22"/>
            <p:cNvSpPr/>
            <p:nvPr userDrawn="1"/>
          </p:nvSpPr>
          <p:spPr>
            <a:xfrm>
              <a:off x="4446036" y="395248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4" name="그룹 3"/>
          <p:cNvGrpSpPr/>
          <p:nvPr userDrawn="1"/>
        </p:nvGrpSpPr>
        <p:grpSpPr>
          <a:xfrm>
            <a:off x="6845221" y="3657845"/>
            <a:ext cx="2077328" cy="936104"/>
            <a:chOff x="7046603" y="3303644"/>
            <a:chExt cx="1852059" cy="936104"/>
          </a:xfrm>
        </p:grpSpPr>
        <p:sp>
          <p:nvSpPr>
            <p:cNvPr id="25" name="Rectangle 24"/>
            <p:cNvSpPr/>
            <p:nvPr userDrawn="1"/>
          </p:nvSpPr>
          <p:spPr>
            <a:xfrm>
              <a:off x="7046603" y="3303644"/>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Rectangle 25"/>
            <p:cNvSpPr/>
            <p:nvPr userDrawn="1"/>
          </p:nvSpPr>
          <p:spPr>
            <a:xfrm>
              <a:off x="7046603" y="3960100"/>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7" name="그룹 4"/>
          <p:cNvGrpSpPr/>
          <p:nvPr userDrawn="1"/>
        </p:nvGrpSpPr>
        <p:grpSpPr>
          <a:xfrm>
            <a:off x="9345638" y="3657845"/>
            <a:ext cx="2077328" cy="936104"/>
            <a:chOff x="9446869" y="3311259"/>
            <a:chExt cx="1852059" cy="936104"/>
          </a:xfrm>
        </p:grpSpPr>
        <p:sp>
          <p:nvSpPr>
            <p:cNvPr id="28" name="Rectangle 27"/>
            <p:cNvSpPr/>
            <p:nvPr userDrawn="1"/>
          </p:nvSpPr>
          <p:spPr>
            <a:xfrm>
              <a:off x="9446869" y="331125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9" name="Rectangle 28"/>
            <p:cNvSpPr/>
            <p:nvPr userDrawn="1"/>
          </p:nvSpPr>
          <p:spPr>
            <a:xfrm>
              <a:off x="9446869" y="396771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0" name="Rectangle 29"/>
          <p:cNvSpPr/>
          <p:nvPr userDrawn="1"/>
        </p:nvSpPr>
        <p:spPr>
          <a:xfrm>
            <a:off x="0" y="151487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p:cNvSpPr/>
          <p:nvPr userDrawn="1"/>
        </p:nvSpPr>
        <p:spPr>
          <a:xfrm>
            <a:off x="0" y="474066"/>
            <a:ext cx="11704301" cy="5909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9"/>
          <p:cNvSpPr>
            <a:spLocks noGrp="1"/>
          </p:cNvSpPr>
          <p:nvPr>
            <p:ph type="pic" sz="quarter" idx="14" hasCustomPrompt="1"/>
          </p:nvPr>
        </p:nvSpPr>
        <p:spPr>
          <a:xfrm>
            <a:off x="0" y="0"/>
            <a:ext cx="6923314" cy="6858000"/>
          </a:xfrm>
          <a:custGeom>
            <a:avLst/>
            <a:gdLst>
              <a:gd name="connsiteX0" fmla="*/ 0 w 6923314"/>
              <a:gd name="connsiteY0" fmla="*/ 0 h 6858000"/>
              <a:gd name="connsiteX1" fmla="*/ 5208814 w 6923314"/>
              <a:gd name="connsiteY1" fmla="*/ 0 h 6858000"/>
              <a:gd name="connsiteX2" fmla="*/ 6923314 w 6923314"/>
              <a:gd name="connsiteY2" fmla="*/ 6858000 h 6858000"/>
              <a:gd name="connsiteX3" fmla="*/ 1305197 w 6923314"/>
              <a:gd name="connsiteY3" fmla="*/ 6858000 h 6858000"/>
              <a:gd name="connsiteX4" fmla="*/ 0 w 6923314"/>
              <a:gd name="connsiteY4" fmla="*/ 163721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0" y="0"/>
                </a:moveTo>
                <a:lnTo>
                  <a:pt x="5208814" y="0"/>
                </a:lnTo>
                <a:lnTo>
                  <a:pt x="6923314" y="6858000"/>
                </a:lnTo>
                <a:lnTo>
                  <a:pt x="1305197" y="6858000"/>
                </a:lnTo>
                <a:lnTo>
                  <a:pt x="0" y="1637212"/>
                </a:lnTo>
                <a:close/>
              </a:path>
            </a:pathLst>
          </a:custGeom>
          <a:solidFill>
            <a:schemeClr val="bg1">
              <a:lumMod val="95000"/>
            </a:schemeClr>
          </a:solidFill>
          <a:ln w="2540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p:cNvSpPr/>
          <p:nvPr userDrawn="1"/>
        </p:nvSpPr>
        <p:spPr>
          <a:xfrm>
            <a:off x="502468" y="884977"/>
            <a:ext cx="11187065" cy="5088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그림 개체 틀 2"/>
          <p:cNvSpPr>
            <a:spLocks noGrp="1"/>
          </p:cNvSpPr>
          <p:nvPr>
            <p:ph type="pic" sz="quarter" idx="14" hasCustomPrompt="1"/>
          </p:nvPr>
        </p:nvSpPr>
        <p:spPr>
          <a:xfrm>
            <a:off x="1791108" y="1155269"/>
            <a:ext cx="3188298" cy="4547463"/>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40148819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201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163" name="Freeform: Shape 162">
            <a:extLst>
              <a:ext uri="{FF2B5EF4-FFF2-40B4-BE49-F238E27FC236}">
                <a16:creationId xmlns:a16="http://schemas.microsoft.com/office/drawing/2014/main" xmlns="" id="{8824B83C-4516-440E-B27E-09F0426F6C97}"/>
              </a:ext>
            </a:extLst>
          </p:cNvPr>
          <p:cNvSpPr>
            <a:spLocks noGrp="1"/>
          </p:cNvSpPr>
          <p:nvPr>
            <p:ph type="pic" idx="23" hasCustomPrompt="1"/>
          </p:nvPr>
        </p:nvSpPr>
        <p:spPr>
          <a:xfrm>
            <a:off x="1" y="2"/>
            <a:ext cx="12191999" cy="6877477"/>
          </a:xfrm>
          <a:custGeom>
            <a:avLst/>
            <a:gdLst>
              <a:gd name="connsiteX0" fmla="*/ 11053396 w 12191999"/>
              <a:gd name="connsiteY0" fmla="*/ 5847975 h 6877477"/>
              <a:gd name="connsiteX1" fmla="*/ 12034143 w 12191999"/>
              <a:gd name="connsiteY1" fmla="*/ 6828722 h 6877477"/>
              <a:gd name="connsiteX2" fmla="*/ 11985388 w 12191999"/>
              <a:gd name="connsiteY2" fmla="*/ 6877477 h 6877477"/>
              <a:gd name="connsiteX3" fmla="*/ 10121403 w 12191999"/>
              <a:gd name="connsiteY3" fmla="*/ 6877477 h 6877477"/>
              <a:gd name="connsiteX4" fmla="*/ 10072648 w 12191999"/>
              <a:gd name="connsiteY4" fmla="*/ 6828722 h 6877477"/>
              <a:gd name="connsiteX5" fmla="*/ 12182376 w 12191999"/>
              <a:gd name="connsiteY5" fmla="*/ 4716808 h 6877477"/>
              <a:gd name="connsiteX6" fmla="*/ 12191999 w 12191999"/>
              <a:gd name="connsiteY6" fmla="*/ 4726431 h 6877477"/>
              <a:gd name="connsiteX7" fmla="*/ 12191999 w 12191999"/>
              <a:gd name="connsiteY7" fmla="*/ 6668679 h 6877477"/>
              <a:gd name="connsiteX8" fmla="*/ 12182376 w 12191999"/>
              <a:gd name="connsiteY8" fmla="*/ 6678302 h 6877477"/>
              <a:gd name="connsiteX9" fmla="*/ 11201628 w 12191999"/>
              <a:gd name="connsiteY9" fmla="*/ 5697555 h 6877477"/>
              <a:gd name="connsiteX10" fmla="*/ 9949130 w 12191999"/>
              <a:gd name="connsiteY10" fmla="*/ 4716808 h 6877477"/>
              <a:gd name="connsiteX11" fmla="*/ 10929877 w 12191999"/>
              <a:gd name="connsiteY11" fmla="*/ 5697555 h 6877477"/>
              <a:gd name="connsiteX12" fmla="*/ 9949130 w 12191999"/>
              <a:gd name="connsiteY12" fmla="*/ 6678302 h 6877477"/>
              <a:gd name="connsiteX13" fmla="*/ 8968382 w 12191999"/>
              <a:gd name="connsiteY13" fmla="*/ 5697555 h 6877477"/>
              <a:gd name="connsiteX14" fmla="*/ 11053396 w 12191999"/>
              <a:gd name="connsiteY14" fmla="*/ 3580491 h 6877477"/>
              <a:gd name="connsiteX15" fmla="*/ 12034143 w 12191999"/>
              <a:gd name="connsiteY15" fmla="*/ 4561237 h 6877477"/>
              <a:gd name="connsiteX16" fmla="*/ 11053396 w 12191999"/>
              <a:gd name="connsiteY16" fmla="*/ 5541984 h 6877477"/>
              <a:gd name="connsiteX17" fmla="*/ 10072648 w 12191999"/>
              <a:gd name="connsiteY17" fmla="*/ 4561237 h 6877477"/>
              <a:gd name="connsiteX18" fmla="*/ 8844864 w 12191999"/>
              <a:gd name="connsiteY18" fmla="*/ 3580491 h 6877477"/>
              <a:gd name="connsiteX19" fmla="*/ 9825611 w 12191999"/>
              <a:gd name="connsiteY19" fmla="*/ 4561237 h 6877477"/>
              <a:gd name="connsiteX20" fmla="*/ 8844864 w 12191999"/>
              <a:gd name="connsiteY20" fmla="*/ 5541984 h 6877477"/>
              <a:gd name="connsiteX21" fmla="*/ 7864116 w 12191999"/>
              <a:gd name="connsiteY21" fmla="*/ 4561237 h 6877477"/>
              <a:gd name="connsiteX22" fmla="*/ 10739 w 12191999"/>
              <a:gd name="connsiteY22" fmla="*/ 3580491 h 6877477"/>
              <a:gd name="connsiteX23" fmla="*/ 991485 w 12191999"/>
              <a:gd name="connsiteY23" fmla="*/ 4561237 h 6877477"/>
              <a:gd name="connsiteX24" fmla="*/ 10739 w 12191999"/>
              <a:gd name="connsiteY24" fmla="*/ 5541984 h 6877477"/>
              <a:gd name="connsiteX25" fmla="*/ 0 w 12191999"/>
              <a:gd name="connsiteY25" fmla="*/ 5531245 h 6877477"/>
              <a:gd name="connsiteX26" fmla="*/ 0 w 12191999"/>
              <a:gd name="connsiteY26" fmla="*/ 3591230 h 6877477"/>
              <a:gd name="connsiteX27" fmla="*/ 1115005 w 12191999"/>
              <a:gd name="connsiteY27" fmla="*/ 2448297 h 6877477"/>
              <a:gd name="connsiteX28" fmla="*/ 2095752 w 12191999"/>
              <a:gd name="connsiteY28" fmla="*/ 3429042 h 6877477"/>
              <a:gd name="connsiteX29" fmla="*/ 1115005 w 12191999"/>
              <a:gd name="connsiteY29" fmla="*/ 4409788 h 6877477"/>
              <a:gd name="connsiteX30" fmla="*/ 134258 w 12191999"/>
              <a:gd name="connsiteY30" fmla="*/ 3429042 h 6877477"/>
              <a:gd name="connsiteX31" fmla="*/ 12182376 w 12191999"/>
              <a:gd name="connsiteY31" fmla="*/ 2448295 h 6877477"/>
              <a:gd name="connsiteX32" fmla="*/ 12191999 w 12191999"/>
              <a:gd name="connsiteY32" fmla="*/ 2457918 h 6877477"/>
              <a:gd name="connsiteX33" fmla="*/ 12191999 w 12191999"/>
              <a:gd name="connsiteY33" fmla="*/ 4400165 h 6877477"/>
              <a:gd name="connsiteX34" fmla="*/ 12182376 w 12191999"/>
              <a:gd name="connsiteY34" fmla="*/ 4409788 h 6877477"/>
              <a:gd name="connsiteX35" fmla="*/ 11201628 w 12191999"/>
              <a:gd name="connsiteY35" fmla="*/ 3429042 h 6877477"/>
              <a:gd name="connsiteX36" fmla="*/ 9949130 w 12191999"/>
              <a:gd name="connsiteY36" fmla="*/ 2448295 h 6877477"/>
              <a:gd name="connsiteX37" fmla="*/ 10929877 w 12191999"/>
              <a:gd name="connsiteY37" fmla="*/ 3429042 h 6877477"/>
              <a:gd name="connsiteX38" fmla="*/ 9949130 w 12191999"/>
              <a:gd name="connsiteY38" fmla="*/ 4409788 h 6877477"/>
              <a:gd name="connsiteX39" fmla="*/ 8968382 w 12191999"/>
              <a:gd name="connsiteY39" fmla="*/ 3429042 h 6877477"/>
              <a:gd name="connsiteX40" fmla="*/ 7740598 w 12191999"/>
              <a:gd name="connsiteY40" fmla="*/ 2448295 h 6877477"/>
              <a:gd name="connsiteX41" fmla="*/ 8721345 w 12191999"/>
              <a:gd name="connsiteY41" fmla="*/ 3429042 h 6877477"/>
              <a:gd name="connsiteX42" fmla="*/ 7740598 w 12191999"/>
              <a:gd name="connsiteY42" fmla="*/ 4409788 h 6877477"/>
              <a:gd name="connsiteX43" fmla="*/ 6759852 w 12191999"/>
              <a:gd name="connsiteY43" fmla="*/ 3429042 h 6877477"/>
              <a:gd name="connsiteX44" fmla="*/ 11053396 w 12191999"/>
              <a:gd name="connsiteY44" fmla="*/ 1313009 h 6877477"/>
              <a:gd name="connsiteX45" fmla="*/ 12034143 w 12191999"/>
              <a:gd name="connsiteY45" fmla="*/ 2293756 h 6877477"/>
              <a:gd name="connsiteX46" fmla="*/ 11053396 w 12191999"/>
              <a:gd name="connsiteY46" fmla="*/ 3274502 h 6877477"/>
              <a:gd name="connsiteX47" fmla="*/ 10072648 w 12191999"/>
              <a:gd name="connsiteY47" fmla="*/ 2293756 h 6877477"/>
              <a:gd name="connsiteX48" fmla="*/ 8844864 w 12191999"/>
              <a:gd name="connsiteY48" fmla="*/ 1313009 h 6877477"/>
              <a:gd name="connsiteX49" fmla="*/ 9825611 w 12191999"/>
              <a:gd name="connsiteY49" fmla="*/ 2293756 h 6877477"/>
              <a:gd name="connsiteX50" fmla="*/ 8844864 w 12191999"/>
              <a:gd name="connsiteY50" fmla="*/ 3274503 h 6877477"/>
              <a:gd name="connsiteX51" fmla="*/ 7864116 w 12191999"/>
              <a:gd name="connsiteY51" fmla="*/ 2293756 h 6877477"/>
              <a:gd name="connsiteX52" fmla="*/ 6636337 w 12191999"/>
              <a:gd name="connsiteY52" fmla="*/ 1313009 h 6877477"/>
              <a:gd name="connsiteX53" fmla="*/ 7617079 w 12191999"/>
              <a:gd name="connsiteY53" fmla="*/ 2293756 h 6877477"/>
              <a:gd name="connsiteX54" fmla="*/ 6636337 w 12191999"/>
              <a:gd name="connsiteY54" fmla="*/ 3274503 h 6877477"/>
              <a:gd name="connsiteX55" fmla="*/ 5655588 w 12191999"/>
              <a:gd name="connsiteY55" fmla="*/ 2293756 h 6877477"/>
              <a:gd name="connsiteX56" fmla="*/ 2219273 w 12191999"/>
              <a:gd name="connsiteY56" fmla="*/ 1313009 h 6877477"/>
              <a:gd name="connsiteX57" fmla="*/ 3200020 w 12191999"/>
              <a:gd name="connsiteY57" fmla="*/ 2293756 h 6877477"/>
              <a:gd name="connsiteX58" fmla="*/ 2219273 w 12191999"/>
              <a:gd name="connsiteY58" fmla="*/ 3274503 h 6877477"/>
              <a:gd name="connsiteX59" fmla="*/ 1238524 w 12191999"/>
              <a:gd name="connsiteY59" fmla="*/ 2293756 h 6877477"/>
              <a:gd name="connsiteX60" fmla="*/ 10741 w 12191999"/>
              <a:gd name="connsiteY60" fmla="*/ 1313009 h 6877477"/>
              <a:gd name="connsiteX61" fmla="*/ 991488 w 12191999"/>
              <a:gd name="connsiteY61" fmla="*/ 2293756 h 6877477"/>
              <a:gd name="connsiteX62" fmla="*/ 10741 w 12191999"/>
              <a:gd name="connsiteY62" fmla="*/ 3274503 h 6877477"/>
              <a:gd name="connsiteX63" fmla="*/ 0 w 12191999"/>
              <a:gd name="connsiteY63" fmla="*/ 3263761 h 6877477"/>
              <a:gd name="connsiteX64" fmla="*/ 0 w 12191999"/>
              <a:gd name="connsiteY64" fmla="*/ 1323750 h 6877477"/>
              <a:gd name="connsiteX65" fmla="*/ 7740598 w 12191999"/>
              <a:gd name="connsiteY65" fmla="*/ 179783 h 6877477"/>
              <a:gd name="connsiteX66" fmla="*/ 8721345 w 12191999"/>
              <a:gd name="connsiteY66" fmla="*/ 1160530 h 6877477"/>
              <a:gd name="connsiteX67" fmla="*/ 7740598 w 12191999"/>
              <a:gd name="connsiteY67" fmla="*/ 2141277 h 6877477"/>
              <a:gd name="connsiteX68" fmla="*/ 6759852 w 12191999"/>
              <a:gd name="connsiteY68" fmla="*/ 1160530 h 6877477"/>
              <a:gd name="connsiteX69" fmla="*/ 5532073 w 12191999"/>
              <a:gd name="connsiteY69" fmla="*/ 179783 h 6877477"/>
              <a:gd name="connsiteX70" fmla="*/ 6512819 w 12191999"/>
              <a:gd name="connsiteY70" fmla="*/ 1160530 h 6877477"/>
              <a:gd name="connsiteX71" fmla="*/ 5532073 w 12191999"/>
              <a:gd name="connsiteY71" fmla="*/ 2141277 h 6877477"/>
              <a:gd name="connsiteX72" fmla="*/ 4551324 w 12191999"/>
              <a:gd name="connsiteY72" fmla="*/ 1160530 h 6877477"/>
              <a:gd name="connsiteX73" fmla="*/ 3323540 w 12191999"/>
              <a:gd name="connsiteY73" fmla="*/ 179783 h 6877477"/>
              <a:gd name="connsiteX74" fmla="*/ 4304287 w 12191999"/>
              <a:gd name="connsiteY74" fmla="*/ 1160530 h 6877477"/>
              <a:gd name="connsiteX75" fmla="*/ 3323540 w 12191999"/>
              <a:gd name="connsiteY75" fmla="*/ 2141277 h 6877477"/>
              <a:gd name="connsiteX76" fmla="*/ 2342792 w 12191999"/>
              <a:gd name="connsiteY76" fmla="*/ 1160530 h 6877477"/>
              <a:gd name="connsiteX77" fmla="*/ 1115008 w 12191999"/>
              <a:gd name="connsiteY77" fmla="*/ 179783 h 6877477"/>
              <a:gd name="connsiteX78" fmla="*/ 2095755 w 12191999"/>
              <a:gd name="connsiteY78" fmla="*/ 1160530 h 6877477"/>
              <a:gd name="connsiteX79" fmla="*/ 1115008 w 12191999"/>
              <a:gd name="connsiteY79" fmla="*/ 2141277 h 6877477"/>
              <a:gd name="connsiteX80" fmla="*/ 134260 w 12191999"/>
              <a:gd name="connsiteY80" fmla="*/ 1160530 h 6877477"/>
              <a:gd name="connsiteX81" fmla="*/ 12182376 w 12191999"/>
              <a:gd name="connsiteY81" fmla="*/ 179782 h 6877477"/>
              <a:gd name="connsiteX82" fmla="*/ 12191999 w 12191999"/>
              <a:gd name="connsiteY82" fmla="*/ 189405 h 6877477"/>
              <a:gd name="connsiteX83" fmla="*/ 12191999 w 12191999"/>
              <a:gd name="connsiteY83" fmla="*/ 2131652 h 6877477"/>
              <a:gd name="connsiteX84" fmla="*/ 12182376 w 12191999"/>
              <a:gd name="connsiteY84" fmla="*/ 2141275 h 6877477"/>
              <a:gd name="connsiteX85" fmla="*/ 11201628 w 12191999"/>
              <a:gd name="connsiteY85" fmla="*/ 1160529 h 6877477"/>
              <a:gd name="connsiteX86" fmla="*/ 9949130 w 12191999"/>
              <a:gd name="connsiteY86" fmla="*/ 179782 h 6877477"/>
              <a:gd name="connsiteX87" fmla="*/ 10929877 w 12191999"/>
              <a:gd name="connsiteY87" fmla="*/ 1160530 h 6877477"/>
              <a:gd name="connsiteX88" fmla="*/ 9949130 w 12191999"/>
              <a:gd name="connsiteY88" fmla="*/ 2141275 h 6877477"/>
              <a:gd name="connsiteX89" fmla="*/ 8968382 w 12191999"/>
              <a:gd name="connsiteY89" fmla="*/ 1160530 h 6877477"/>
              <a:gd name="connsiteX90" fmla="*/ 10098921 w 12191999"/>
              <a:gd name="connsiteY90" fmla="*/ 0 h 6877477"/>
              <a:gd name="connsiteX91" fmla="*/ 12007870 w 12191999"/>
              <a:gd name="connsiteY91" fmla="*/ 0 h 6877477"/>
              <a:gd name="connsiteX92" fmla="*/ 12034143 w 12191999"/>
              <a:gd name="connsiteY92" fmla="*/ 26273 h 6877477"/>
              <a:gd name="connsiteX93" fmla="*/ 11053396 w 12191999"/>
              <a:gd name="connsiteY93" fmla="*/ 1007020 h 6877477"/>
              <a:gd name="connsiteX94" fmla="*/ 10072648 w 12191999"/>
              <a:gd name="connsiteY94" fmla="*/ 26273 h 6877477"/>
              <a:gd name="connsiteX95" fmla="*/ 7890389 w 12191999"/>
              <a:gd name="connsiteY95" fmla="*/ 0 h 6877477"/>
              <a:gd name="connsiteX96" fmla="*/ 9799338 w 12191999"/>
              <a:gd name="connsiteY96" fmla="*/ 0 h 6877477"/>
              <a:gd name="connsiteX97" fmla="*/ 9825611 w 12191999"/>
              <a:gd name="connsiteY97" fmla="*/ 26273 h 6877477"/>
              <a:gd name="connsiteX98" fmla="*/ 8844864 w 12191999"/>
              <a:gd name="connsiteY98" fmla="*/ 1007020 h 6877477"/>
              <a:gd name="connsiteX99" fmla="*/ 7864116 w 12191999"/>
              <a:gd name="connsiteY99" fmla="*/ 26273 h 6877477"/>
              <a:gd name="connsiteX100" fmla="*/ 5681864 w 12191999"/>
              <a:gd name="connsiteY100" fmla="*/ 0 h 6877477"/>
              <a:gd name="connsiteX101" fmla="*/ 7590806 w 12191999"/>
              <a:gd name="connsiteY101" fmla="*/ 0 h 6877477"/>
              <a:gd name="connsiteX102" fmla="*/ 7617079 w 12191999"/>
              <a:gd name="connsiteY102" fmla="*/ 26273 h 6877477"/>
              <a:gd name="connsiteX103" fmla="*/ 6636339 w 12191999"/>
              <a:gd name="connsiteY103" fmla="*/ 1007020 h 6877477"/>
              <a:gd name="connsiteX104" fmla="*/ 5655591 w 12191999"/>
              <a:gd name="connsiteY104" fmla="*/ 26273 h 6877477"/>
              <a:gd name="connsiteX105" fmla="*/ 3473334 w 12191999"/>
              <a:gd name="connsiteY105" fmla="*/ 0 h 6877477"/>
              <a:gd name="connsiteX106" fmla="*/ 5382281 w 12191999"/>
              <a:gd name="connsiteY106" fmla="*/ 0 h 6877477"/>
              <a:gd name="connsiteX107" fmla="*/ 5408554 w 12191999"/>
              <a:gd name="connsiteY107" fmla="*/ 26274 h 6877477"/>
              <a:gd name="connsiteX108" fmla="*/ 4427806 w 12191999"/>
              <a:gd name="connsiteY108" fmla="*/ 1007020 h 6877477"/>
              <a:gd name="connsiteX109" fmla="*/ 3447060 w 12191999"/>
              <a:gd name="connsiteY109" fmla="*/ 26274 h 6877477"/>
              <a:gd name="connsiteX110" fmla="*/ 1264801 w 12191999"/>
              <a:gd name="connsiteY110" fmla="*/ 0 h 6877477"/>
              <a:gd name="connsiteX111" fmla="*/ 3173749 w 12191999"/>
              <a:gd name="connsiteY111" fmla="*/ 0 h 6877477"/>
              <a:gd name="connsiteX112" fmla="*/ 3200023 w 12191999"/>
              <a:gd name="connsiteY112" fmla="*/ 26274 h 6877477"/>
              <a:gd name="connsiteX113" fmla="*/ 2219276 w 12191999"/>
              <a:gd name="connsiteY113" fmla="*/ 1007020 h 6877477"/>
              <a:gd name="connsiteX114" fmla="*/ 1238527 w 12191999"/>
              <a:gd name="connsiteY114" fmla="*/ 26274 h 6877477"/>
              <a:gd name="connsiteX115" fmla="*/ 0 w 12191999"/>
              <a:gd name="connsiteY115" fmla="*/ 0 h 6877477"/>
              <a:gd name="connsiteX116" fmla="*/ 965216 w 12191999"/>
              <a:gd name="connsiteY116" fmla="*/ 0 h 6877477"/>
              <a:gd name="connsiteX117" fmla="*/ 991490 w 12191999"/>
              <a:gd name="connsiteY117" fmla="*/ 26274 h 6877477"/>
              <a:gd name="connsiteX118" fmla="*/ 10744 w 12191999"/>
              <a:gd name="connsiteY118" fmla="*/ 1007021 h 6877477"/>
              <a:gd name="connsiteX119" fmla="*/ 0 w 12191999"/>
              <a:gd name="connsiteY119" fmla="*/ 996277 h 6877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2191999" h="6877477">
                <a:moveTo>
                  <a:pt x="11053396" y="5847975"/>
                </a:moveTo>
                <a:lnTo>
                  <a:pt x="12034143" y="6828722"/>
                </a:lnTo>
                <a:lnTo>
                  <a:pt x="11985388" y="6877477"/>
                </a:lnTo>
                <a:lnTo>
                  <a:pt x="10121403" y="6877477"/>
                </a:lnTo>
                <a:lnTo>
                  <a:pt x="10072648" y="6828722"/>
                </a:lnTo>
                <a:close/>
                <a:moveTo>
                  <a:pt x="12182376" y="4716808"/>
                </a:moveTo>
                <a:lnTo>
                  <a:pt x="12191999" y="4726431"/>
                </a:lnTo>
                <a:lnTo>
                  <a:pt x="12191999" y="6668679"/>
                </a:lnTo>
                <a:lnTo>
                  <a:pt x="12182376" y="6678302"/>
                </a:lnTo>
                <a:lnTo>
                  <a:pt x="11201628" y="5697555"/>
                </a:lnTo>
                <a:close/>
                <a:moveTo>
                  <a:pt x="9949130" y="4716808"/>
                </a:moveTo>
                <a:lnTo>
                  <a:pt x="10929877" y="5697555"/>
                </a:lnTo>
                <a:lnTo>
                  <a:pt x="9949130" y="6678302"/>
                </a:lnTo>
                <a:lnTo>
                  <a:pt x="8968382" y="5697555"/>
                </a:lnTo>
                <a:close/>
                <a:moveTo>
                  <a:pt x="11053396" y="3580491"/>
                </a:moveTo>
                <a:lnTo>
                  <a:pt x="12034143" y="4561237"/>
                </a:lnTo>
                <a:lnTo>
                  <a:pt x="11053396" y="5541984"/>
                </a:lnTo>
                <a:lnTo>
                  <a:pt x="10072648" y="4561237"/>
                </a:lnTo>
                <a:close/>
                <a:moveTo>
                  <a:pt x="8844864" y="3580491"/>
                </a:moveTo>
                <a:lnTo>
                  <a:pt x="9825611" y="4561237"/>
                </a:lnTo>
                <a:lnTo>
                  <a:pt x="8844864" y="5541984"/>
                </a:lnTo>
                <a:lnTo>
                  <a:pt x="7864116" y="4561237"/>
                </a:lnTo>
                <a:close/>
                <a:moveTo>
                  <a:pt x="10739" y="3580491"/>
                </a:moveTo>
                <a:lnTo>
                  <a:pt x="991485" y="4561237"/>
                </a:lnTo>
                <a:lnTo>
                  <a:pt x="10739" y="5541984"/>
                </a:lnTo>
                <a:lnTo>
                  <a:pt x="0" y="5531245"/>
                </a:lnTo>
                <a:lnTo>
                  <a:pt x="0" y="3591230"/>
                </a:lnTo>
                <a:close/>
                <a:moveTo>
                  <a:pt x="1115005" y="2448297"/>
                </a:moveTo>
                <a:lnTo>
                  <a:pt x="2095752" y="3429042"/>
                </a:lnTo>
                <a:lnTo>
                  <a:pt x="1115005" y="4409788"/>
                </a:lnTo>
                <a:lnTo>
                  <a:pt x="134258" y="3429042"/>
                </a:lnTo>
                <a:close/>
                <a:moveTo>
                  <a:pt x="12182376" y="2448295"/>
                </a:moveTo>
                <a:lnTo>
                  <a:pt x="12191999" y="2457918"/>
                </a:lnTo>
                <a:lnTo>
                  <a:pt x="12191999" y="4400165"/>
                </a:lnTo>
                <a:lnTo>
                  <a:pt x="12182376" y="4409788"/>
                </a:lnTo>
                <a:lnTo>
                  <a:pt x="11201628" y="3429042"/>
                </a:lnTo>
                <a:close/>
                <a:moveTo>
                  <a:pt x="9949130" y="2448295"/>
                </a:moveTo>
                <a:lnTo>
                  <a:pt x="10929877" y="3429042"/>
                </a:lnTo>
                <a:lnTo>
                  <a:pt x="9949130" y="4409788"/>
                </a:lnTo>
                <a:lnTo>
                  <a:pt x="8968382" y="3429042"/>
                </a:lnTo>
                <a:close/>
                <a:moveTo>
                  <a:pt x="7740598" y="2448295"/>
                </a:moveTo>
                <a:lnTo>
                  <a:pt x="8721345" y="3429042"/>
                </a:lnTo>
                <a:lnTo>
                  <a:pt x="7740598" y="4409788"/>
                </a:lnTo>
                <a:lnTo>
                  <a:pt x="6759852" y="3429042"/>
                </a:lnTo>
                <a:close/>
                <a:moveTo>
                  <a:pt x="11053396" y="1313009"/>
                </a:moveTo>
                <a:lnTo>
                  <a:pt x="12034143" y="2293756"/>
                </a:lnTo>
                <a:lnTo>
                  <a:pt x="11053396" y="3274502"/>
                </a:lnTo>
                <a:lnTo>
                  <a:pt x="10072648" y="2293756"/>
                </a:lnTo>
                <a:close/>
                <a:moveTo>
                  <a:pt x="8844864" y="1313009"/>
                </a:moveTo>
                <a:lnTo>
                  <a:pt x="9825611" y="2293756"/>
                </a:lnTo>
                <a:lnTo>
                  <a:pt x="8844864" y="3274503"/>
                </a:lnTo>
                <a:lnTo>
                  <a:pt x="7864116" y="2293756"/>
                </a:lnTo>
                <a:close/>
                <a:moveTo>
                  <a:pt x="6636337" y="1313009"/>
                </a:moveTo>
                <a:lnTo>
                  <a:pt x="7617079" y="2293756"/>
                </a:lnTo>
                <a:lnTo>
                  <a:pt x="6636337" y="3274503"/>
                </a:lnTo>
                <a:lnTo>
                  <a:pt x="5655588" y="2293756"/>
                </a:lnTo>
                <a:close/>
                <a:moveTo>
                  <a:pt x="2219273" y="1313009"/>
                </a:moveTo>
                <a:lnTo>
                  <a:pt x="3200020" y="2293756"/>
                </a:lnTo>
                <a:lnTo>
                  <a:pt x="2219273" y="3274503"/>
                </a:lnTo>
                <a:lnTo>
                  <a:pt x="1238524" y="2293756"/>
                </a:lnTo>
                <a:close/>
                <a:moveTo>
                  <a:pt x="10741" y="1313009"/>
                </a:moveTo>
                <a:lnTo>
                  <a:pt x="991488" y="2293756"/>
                </a:lnTo>
                <a:lnTo>
                  <a:pt x="10741" y="3274503"/>
                </a:lnTo>
                <a:lnTo>
                  <a:pt x="0" y="3263761"/>
                </a:lnTo>
                <a:lnTo>
                  <a:pt x="0" y="1323750"/>
                </a:lnTo>
                <a:close/>
                <a:moveTo>
                  <a:pt x="7740598" y="179783"/>
                </a:moveTo>
                <a:lnTo>
                  <a:pt x="8721345" y="1160530"/>
                </a:lnTo>
                <a:lnTo>
                  <a:pt x="7740598" y="2141277"/>
                </a:lnTo>
                <a:lnTo>
                  <a:pt x="6759852" y="1160530"/>
                </a:lnTo>
                <a:close/>
                <a:moveTo>
                  <a:pt x="5532073" y="179783"/>
                </a:moveTo>
                <a:lnTo>
                  <a:pt x="6512819" y="1160530"/>
                </a:lnTo>
                <a:lnTo>
                  <a:pt x="5532073" y="2141277"/>
                </a:lnTo>
                <a:lnTo>
                  <a:pt x="4551324" y="1160530"/>
                </a:lnTo>
                <a:close/>
                <a:moveTo>
                  <a:pt x="3323540" y="179783"/>
                </a:moveTo>
                <a:lnTo>
                  <a:pt x="4304287" y="1160530"/>
                </a:lnTo>
                <a:lnTo>
                  <a:pt x="3323540" y="2141277"/>
                </a:lnTo>
                <a:lnTo>
                  <a:pt x="2342792" y="1160530"/>
                </a:lnTo>
                <a:close/>
                <a:moveTo>
                  <a:pt x="1115008" y="179783"/>
                </a:moveTo>
                <a:lnTo>
                  <a:pt x="2095755" y="1160530"/>
                </a:lnTo>
                <a:lnTo>
                  <a:pt x="1115008" y="2141277"/>
                </a:lnTo>
                <a:lnTo>
                  <a:pt x="134260" y="1160530"/>
                </a:lnTo>
                <a:close/>
                <a:moveTo>
                  <a:pt x="12182376" y="179782"/>
                </a:moveTo>
                <a:lnTo>
                  <a:pt x="12191999" y="189405"/>
                </a:lnTo>
                <a:lnTo>
                  <a:pt x="12191999" y="2131652"/>
                </a:lnTo>
                <a:lnTo>
                  <a:pt x="12182376" y="2141275"/>
                </a:lnTo>
                <a:lnTo>
                  <a:pt x="11201628" y="1160529"/>
                </a:lnTo>
                <a:close/>
                <a:moveTo>
                  <a:pt x="9949130" y="179782"/>
                </a:moveTo>
                <a:lnTo>
                  <a:pt x="10929877" y="1160530"/>
                </a:lnTo>
                <a:lnTo>
                  <a:pt x="9949130" y="2141275"/>
                </a:lnTo>
                <a:lnTo>
                  <a:pt x="8968382" y="1160530"/>
                </a:lnTo>
                <a:close/>
                <a:moveTo>
                  <a:pt x="10098921" y="0"/>
                </a:moveTo>
                <a:lnTo>
                  <a:pt x="12007870" y="0"/>
                </a:lnTo>
                <a:lnTo>
                  <a:pt x="12034143" y="26273"/>
                </a:lnTo>
                <a:lnTo>
                  <a:pt x="11053396" y="1007020"/>
                </a:lnTo>
                <a:lnTo>
                  <a:pt x="10072648" y="26273"/>
                </a:lnTo>
                <a:close/>
                <a:moveTo>
                  <a:pt x="7890389" y="0"/>
                </a:moveTo>
                <a:lnTo>
                  <a:pt x="9799338" y="0"/>
                </a:lnTo>
                <a:lnTo>
                  <a:pt x="9825611" y="26273"/>
                </a:lnTo>
                <a:lnTo>
                  <a:pt x="8844864" y="1007020"/>
                </a:lnTo>
                <a:lnTo>
                  <a:pt x="7864116" y="26273"/>
                </a:lnTo>
                <a:close/>
                <a:moveTo>
                  <a:pt x="5681864" y="0"/>
                </a:moveTo>
                <a:lnTo>
                  <a:pt x="7590806" y="0"/>
                </a:lnTo>
                <a:lnTo>
                  <a:pt x="7617079" y="26273"/>
                </a:lnTo>
                <a:lnTo>
                  <a:pt x="6636339" y="1007020"/>
                </a:lnTo>
                <a:lnTo>
                  <a:pt x="5655591" y="26273"/>
                </a:lnTo>
                <a:close/>
                <a:moveTo>
                  <a:pt x="3473334" y="0"/>
                </a:moveTo>
                <a:lnTo>
                  <a:pt x="5382281" y="0"/>
                </a:lnTo>
                <a:lnTo>
                  <a:pt x="5408554" y="26274"/>
                </a:lnTo>
                <a:lnTo>
                  <a:pt x="4427806" y="1007020"/>
                </a:lnTo>
                <a:lnTo>
                  <a:pt x="3447060" y="26274"/>
                </a:lnTo>
                <a:close/>
                <a:moveTo>
                  <a:pt x="1264801" y="0"/>
                </a:moveTo>
                <a:lnTo>
                  <a:pt x="3173749" y="0"/>
                </a:lnTo>
                <a:lnTo>
                  <a:pt x="3200023" y="26274"/>
                </a:lnTo>
                <a:lnTo>
                  <a:pt x="2219276" y="1007020"/>
                </a:lnTo>
                <a:lnTo>
                  <a:pt x="1238527" y="26274"/>
                </a:lnTo>
                <a:close/>
                <a:moveTo>
                  <a:pt x="0" y="0"/>
                </a:moveTo>
                <a:lnTo>
                  <a:pt x="965216" y="0"/>
                </a:lnTo>
                <a:lnTo>
                  <a:pt x="991490" y="26274"/>
                </a:lnTo>
                <a:lnTo>
                  <a:pt x="10744" y="1007021"/>
                </a:lnTo>
                <a:lnTo>
                  <a:pt x="0" y="996277"/>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2475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5/24/2024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5/24/2024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5/24/2024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700" scaled="0"/>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DAA96230-D6B7-4A08-8AE0-5CB7A9C1AE0C}"/>
              </a:ext>
            </a:extLst>
          </p:cNvPr>
          <p:cNvGrpSpPr/>
          <p:nvPr/>
        </p:nvGrpSpPr>
        <p:grpSpPr>
          <a:xfrm>
            <a:off x="2619507" y="5072402"/>
            <a:ext cx="4805982" cy="1231107"/>
            <a:chOff x="3866265" y="1442486"/>
            <a:chExt cx="4217678" cy="1231107"/>
          </a:xfrm>
        </p:grpSpPr>
        <p:sp>
          <p:nvSpPr>
            <p:cNvPr id="14" name="TextBox 13">
              <a:extLst>
                <a:ext uri="{FF2B5EF4-FFF2-40B4-BE49-F238E27FC236}">
                  <a16:creationId xmlns:a16="http://schemas.microsoft.com/office/drawing/2014/main" xmlns="" id="{A73AF86A-E2C4-45F5-8614-2675FDD1CE7B}"/>
                </a:ext>
              </a:extLst>
            </p:cNvPr>
            <p:cNvSpPr txBox="1"/>
            <p:nvPr/>
          </p:nvSpPr>
          <p:spPr>
            <a:xfrm>
              <a:off x="3866265" y="1842596"/>
              <a:ext cx="4217678" cy="830997"/>
            </a:xfrm>
            <a:prstGeom prst="rect">
              <a:avLst/>
            </a:prstGeom>
            <a:noFill/>
          </p:spPr>
          <p:txBody>
            <a:bodyPr wrap="square" rtlCol="0">
              <a:spAutoFit/>
            </a:bodyPr>
            <a:lstStyle/>
            <a:p>
              <a:r>
                <a:rPr lang="en-US" sz="1200" dirty="0">
                  <a:solidFill>
                    <a:schemeClr val="tx1">
                      <a:lumMod val="75000"/>
                      <a:lumOff val="25000"/>
                    </a:schemeClr>
                  </a:solidFill>
                </a:rPr>
                <a:t>Employee retention refers to the ability of an organization to retain its employees over a period of time. It is the process of keeping employees engaged, motivated, and committed to their jobs and the organization, resulting in lower turnover rates and increased productivity.</a:t>
              </a:r>
              <a:endParaRPr lang="en-US" altLang="ko-KR"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xmlns="" id="{76EA7CB6-C0A8-4A6A-8E4D-4695FBC03850}"/>
                </a:ext>
              </a:extLst>
            </p:cNvPr>
            <p:cNvSpPr txBox="1"/>
            <p:nvPr/>
          </p:nvSpPr>
          <p:spPr>
            <a:xfrm>
              <a:off x="3866265" y="1442486"/>
              <a:ext cx="4217677" cy="461665"/>
            </a:xfrm>
            <a:prstGeom prst="rect">
              <a:avLst/>
            </a:prstGeom>
            <a:noFill/>
          </p:spPr>
          <p:txBody>
            <a:bodyPr wrap="square" rtlCol="0">
              <a:spAutoFit/>
            </a:bodyPr>
            <a:lstStyle/>
            <a:p>
              <a:r>
                <a:rPr lang="en-US" altLang="ko-KR" sz="2400" b="1" dirty="0" smtClean="0">
                  <a:solidFill>
                    <a:schemeClr val="tx1">
                      <a:lumMod val="75000"/>
                      <a:lumOff val="25000"/>
                    </a:schemeClr>
                  </a:solidFill>
                  <a:cs typeface="Arial" pitchFamily="34" charset="0"/>
                </a:rPr>
                <a:t>Employee Retention</a:t>
              </a:r>
              <a:endParaRPr lang="ko-KR" altLang="en-US" sz="2400" b="1" dirty="0">
                <a:solidFill>
                  <a:schemeClr val="tx1">
                    <a:lumMod val="75000"/>
                    <a:lumOff val="25000"/>
                  </a:schemeClr>
                </a:solidFill>
                <a:cs typeface="Arial" pitchFamily="34" charset="0"/>
              </a:endParaRPr>
            </a:p>
          </p:txBody>
        </p:sp>
      </p:grpSp>
      <p:sp>
        <p:nvSpPr>
          <p:cNvPr id="17" name="TextBox 16">
            <a:extLst>
              <a:ext uri="{FF2B5EF4-FFF2-40B4-BE49-F238E27FC236}">
                <a16:creationId xmlns:a16="http://schemas.microsoft.com/office/drawing/2014/main" xmlns="" id="{8B30E872-9727-44E3-BEC2-A187517CE9AC}"/>
              </a:ext>
            </a:extLst>
          </p:cNvPr>
          <p:cNvSpPr txBox="1"/>
          <p:nvPr/>
        </p:nvSpPr>
        <p:spPr>
          <a:xfrm flipH="1">
            <a:off x="2552831" y="3856684"/>
            <a:ext cx="4638543" cy="830997"/>
          </a:xfrm>
          <a:prstGeom prst="rect">
            <a:avLst/>
          </a:prstGeom>
          <a:noFill/>
        </p:spPr>
        <p:txBody>
          <a:bodyPr wrap="square" rtlCol="0">
            <a:spAutoFit/>
          </a:bodyPr>
          <a:lstStyle/>
          <a:p>
            <a:pPr marL="0" indent="0">
              <a:buNone/>
            </a:pPr>
            <a:r>
              <a:rPr lang="en-US" altLang="ko-KR" sz="4800" b="1" spc="300" dirty="0" smtClean="0">
                <a:solidFill>
                  <a:srgbClr val="4B91D1"/>
                </a:solidFill>
                <a:latin typeface="Bell MT" panose="02020503060305020303" pitchFamily="18" charset="0"/>
                <a:cs typeface="Arial" pitchFamily="34" charset="0"/>
              </a:rPr>
              <a:t>HR Analytics</a:t>
            </a:r>
            <a:endParaRPr lang="en-US" altLang="ko-KR" sz="4800" b="1" spc="300" dirty="0">
              <a:solidFill>
                <a:srgbClr val="4B91D1"/>
              </a:solidFill>
              <a:latin typeface="Bell MT" panose="02020503060305020303" pitchFamily="18" charset="0"/>
              <a:cs typeface="Arial" pitchFamily="34" charset="0"/>
            </a:endParaRPr>
          </a:p>
        </p:txBody>
      </p:sp>
      <p:pic>
        <p:nvPicPr>
          <p:cNvPr id="4" name="Picture Placeholder 3"/>
          <p:cNvPicPr>
            <a:picLocks noGrp="1" noChangeAspect="1"/>
          </p:cNvPicPr>
          <p:nvPr>
            <p:ph type="pic" idx="23"/>
          </p:nvPr>
        </p:nvPicPr>
        <p:blipFill>
          <a:blip r:embed="rId2">
            <a:extLst>
              <a:ext uri="{28A0092B-C50C-407E-A947-70E740481C1C}">
                <a14:useLocalDpi xmlns:a14="http://schemas.microsoft.com/office/drawing/2010/main" val="0"/>
              </a:ext>
            </a:extLst>
          </a:blip>
          <a:srcRect l="55" r="55"/>
          <a:stretch>
            <a:fillRect/>
          </a:stretch>
        </p:blipFill>
        <p:spPr>
          <a:xfrm>
            <a:off x="1" y="-19477"/>
            <a:ext cx="12191999" cy="6877477"/>
          </a:xfrm>
        </p:spPr>
      </p:pic>
      <p:sp>
        <p:nvSpPr>
          <p:cNvPr id="2" name="TextBox 1"/>
          <p:cNvSpPr txBox="1"/>
          <p:nvPr/>
        </p:nvSpPr>
        <p:spPr>
          <a:xfrm>
            <a:off x="7191374" y="6450568"/>
            <a:ext cx="3381375" cy="369332"/>
          </a:xfrm>
          <a:prstGeom prst="rect">
            <a:avLst/>
          </a:prstGeom>
          <a:noFill/>
        </p:spPr>
        <p:txBody>
          <a:bodyPr wrap="square" rtlCol="0">
            <a:spAutoFit/>
          </a:bodyPr>
          <a:lstStyle/>
          <a:p>
            <a:r>
              <a:rPr lang="en-US" dirty="0" smtClean="0">
                <a:solidFill>
                  <a:schemeClr val="bg2">
                    <a:lumMod val="25000"/>
                  </a:schemeClr>
                </a:solidFill>
              </a:rPr>
              <a:t>By- Vishal </a:t>
            </a:r>
            <a:r>
              <a:rPr lang="en-US" dirty="0" err="1" smtClean="0">
                <a:solidFill>
                  <a:schemeClr val="bg2">
                    <a:lumMod val="25000"/>
                  </a:schemeClr>
                </a:solidFill>
              </a:rPr>
              <a:t>Guhania</a:t>
            </a:r>
            <a:endParaRPr lang="en-US" dirty="0">
              <a:solidFill>
                <a:schemeClr val="bg2">
                  <a:lumMod val="25000"/>
                </a:schemeClr>
              </a:solidFill>
            </a:endParaRPr>
          </a:p>
        </p:txBody>
      </p:sp>
      <p:sp>
        <p:nvSpPr>
          <p:cNvPr id="3" name="Rounded Rectangle 2"/>
          <p:cNvSpPr/>
          <p:nvPr/>
        </p:nvSpPr>
        <p:spPr>
          <a:xfrm>
            <a:off x="7096125" y="6441043"/>
            <a:ext cx="2628899"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9067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3996" t="18872" r="15919" b="12168"/>
          <a:stretch/>
        </p:blipFill>
        <p:spPr>
          <a:xfrm>
            <a:off x="-95250" y="0"/>
            <a:ext cx="12306884" cy="6858000"/>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rot="18900000">
            <a:off x="5516385" y="890338"/>
            <a:ext cx="9053065" cy="6724133"/>
          </a:xfrm>
          <a:custGeom>
            <a:avLst/>
            <a:gdLst>
              <a:gd name="connsiteX0" fmla="*/ 7178270 w 9053065"/>
              <a:gd name="connsiteY0" fmla="*/ 0 h 6724133"/>
              <a:gd name="connsiteX1" fmla="*/ 9053065 w 9053065"/>
              <a:gd name="connsiteY1" fmla="*/ 1874795 h 6724133"/>
              <a:gd name="connsiteX2" fmla="*/ 4203727 w 9053065"/>
              <a:gd name="connsiteY2" fmla="*/ 6724133 h 6724133"/>
              <a:gd name="connsiteX3" fmla="*/ 0 w 9053065"/>
              <a:gd name="connsiteY3" fmla="*/ 2520406 h 6724133"/>
              <a:gd name="connsiteX4" fmla="*/ 0 w 9053065"/>
              <a:gd name="connsiteY4" fmla="*/ 1155215 h 6724133"/>
              <a:gd name="connsiteX5" fmla="*/ 1155215 w 9053065"/>
              <a:gd name="connsiteY5" fmla="*/ 0 h 672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065" h="6724133">
                <a:moveTo>
                  <a:pt x="7178270" y="0"/>
                </a:moveTo>
                <a:lnTo>
                  <a:pt x="9053065" y="1874795"/>
                </a:lnTo>
                <a:lnTo>
                  <a:pt x="4203727" y="6724133"/>
                </a:lnTo>
                <a:lnTo>
                  <a:pt x="0" y="2520406"/>
                </a:lnTo>
                <a:lnTo>
                  <a:pt x="0" y="1155215"/>
                </a:lnTo>
                <a:cubicBezTo>
                  <a:pt x="1" y="517207"/>
                  <a:pt x="517208" y="0"/>
                  <a:pt x="1155215" y="0"/>
                </a:cubicBezTo>
                <a:close/>
              </a:path>
            </a:pathLst>
          </a:cu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58000" y="1524000"/>
            <a:ext cx="1259840" cy="1280160"/>
          </a:xfrm>
          <a:prstGeom prst="ellipse">
            <a:avLst/>
          </a:prstGeom>
          <a:solidFill>
            <a:schemeClr val="accent6">
              <a:lumMod val="60000"/>
              <a:lumOff val="40000"/>
            </a:schemeClr>
          </a:solidFill>
          <a:ln>
            <a:solidFill>
              <a:schemeClr val="accent6">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Oval 10"/>
          <p:cNvSpPr/>
          <p:nvPr/>
        </p:nvSpPr>
        <p:spPr>
          <a:xfrm>
            <a:off x="6649497" y="1312134"/>
            <a:ext cx="1676847" cy="1703893"/>
          </a:xfrm>
          <a:prstGeom prst="ellipse">
            <a:avLst/>
          </a:prstGeom>
          <a:solidFill>
            <a:schemeClr val="accent6">
              <a:lumMod val="60000"/>
              <a:lumOff val="40000"/>
            </a:schemeClr>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p:cNvSpPr txBox="1"/>
          <p:nvPr/>
        </p:nvSpPr>
        <p:spPr>
          <a:xfrm>
            <a:off x="6925638" y="1979414"/>
            <a:ext cx="1296454" cy="369332"/>
          </a:xfrm>
          <a:prstGeom prst="rect">
            <a:avLst/>
          </a:prstGeom>
          <a:noFill/>
        </p:spPr>
        <p:txBody>
          <a:bodyPr wrap="square" rtlCol="0">
            <a:spAutoFit/>
          </a:bodyPr>
          <a:lstStyle/>
          <a:p>
            <a:r>
              <a:rPr lang="en-US" b="1" dirty="0" smtClean="0"/>
              <a:t>Power BI</a:t>
            </a:r>
          </a:p>
        </p:txBody>
      </p:sp>
      <p:sp>
        <p:nvSpPr>
          <p:cNvPr id="19" name="Rounded Rectangle 18"/>
          <p:cNvSpPr/>
          <p:nvPr/>
        </p:nvSpPr>
        <p:spPr>
          <a:xfrm>
            <a:off x="60960" y="264160"/>
            <a:ext cx="6014720" cy="416560"/>
          </a:xfrm>
          <a:prstGeom prst="roundRect">
            <a:avLst/>
          </a:prstGeom>
          <a:gradFill>
            <a:gsLst>
              <a:gs pos="13634">
                <a:schemeClr val="accent6">
                  <a:lumMod val="40000"/>
                  <a:lumOff val="60000"/>
                </a:schemeClr>
              </a:gs>
              <a:gs pos="34000">
                <a:srgbClr val="92D050"/>
              </a:gs>
              <a:gs pos="0">
                <a:schemeClr val="accent6">
                  <a:lumMod val="75000"/>
                </a:schemeClr>
              </a:gs>
              <a:gs pos="100000">
                <a:schemeClr val="bg1"/>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flipH="1">
            <a:off x="401319" y="287774"/>
            <a:ext cx="5704841" cy="369332"/>
          </a:xfrm>
          <a:prstGeom prst="rect">
            <a:avLst/>
          </a:prstGeom>
          <a:noFill/>
        </p:spPr>
        <p:txBody>
          <a:bodyPr wrap="square" rtlCol="0">
            <a:spAutoFit/>
          </a:bodyPr>
          <a:lstStyle/>
          <a:p>
            <a:r>
              <a:rPr lang="en-IN" b="1" dirty="0" smtClean="0">
                <a:latin typeface="Bell MT" panose="02020503060305020303" pitchFamily="18" charset="0"/>
              </a:rPr>
              <a:t>KPI </a:t>
            </a:r>
            <a:r>
              <a:rPr lang="en-IN" b="1" dirty="0" smtClean="0"/>
              <a:t>4</a:t>
            </a:r>
            <a:r>
              <a:rPr lang="en-IN" b="1" dirty="0" smtClean="0">
                <a:latin typeface="Bell MT" panose="02020503060305020303" pitchFamily="18" charset="0"/>
              </a:rPr>
              <a:t>-Average Working Years For Each Departments</a:t>
            </a:r>
            <a:endParaRPr lang="en-IN" b="1" dirty="0">
              <a:latin typeface="Bell MT" panose="02020503060305020303" pitchFamily="18" charset="0"/>
            </a:endParaRPr>
          </a:p>
        </p:txBody>
      </p:sp>
      <p:sp>
        <p:nvSpPr>
          <p:cNvPr id="22" name="TextBox 21"/>
          <p:cNvSpPr txBox="1"/>
          <p:nvPr/>
        </p:nvSpPr>
        <p:spPr>
          <a:xfrm>
            <a:off x="695959" y="1107440"/>
            <a:ext cx="5227321" cy="436880"/>
          </a:xfrm>
          <a:prstGeom prst="rect">
            <a:avLst/>
          </a:prstGeom>
          <a:noFill/>
        </p:spPr>
        <p:txBody>
          <a:bodyPr wrap="square" rtlCol="0">
            <a:spAutoFit/>
          </a:bodyPr>
          <a:lstStyle/>
          <a:p>
            <a:endParaRPr lang="en-US" dirty="0"/>
          </a:p>
        </p:txBody>
      </p:sp>
      <p:sp>
        <p:nvSpPr>
          <p:cNvPr id="23" name="TextBox 22"/>
          <p:cNvSpPr txBox="1"/>
          <p:nvPr/>
        </p:nvSpPr>
        <p:spPr>
          <a:xfrm>
            <a:off x="172719" y="997073"/>
            <a:ext cx="4800843" cy="5970865"/>
          </a:xfrm>
          <a:prstGeom prst="rect">
            <a:avLst/>
          </a:prstGeom>
          <a:noFill/>
        </p:spPr>
        <p:txBody>
          <a:bodyPr wrap="square" rtlCol="0">
            <a:spAutoFit/>
          </a:bodyPr>
          <a:lstStyle/>
          <a:p>
            <a:pPr marL="342900" indent="-342900">
              <a:buFont typeface="+mj-lt"/>
              <a:buAutoNum type="arabicPeriod"/>
            </a:pPr>
            <a:r>
              <a:rPr lang="en-US" sz="1400" dirty="0"/>
              <a:t>All departments have an average working year of around 20 years, which indicates that the company has a stable and experienced workforce.</a:t>
            </a:r>
          </a:p>
          <a:p>
            <a:pPr marL="342900" indent="-342900">
              <a:buFont typeface="+mj-lt"/>
              <a:buAutoNum type="arabicPeriod"/>
            </a:pPr>
            <a:r>
              <a:rPr lang="en-US" sz="1400" dirty="0"/>
              <a:t>The Research &amp; Development department has the lowest average working years at 20.30 years</a:t>
            </a:r>
            <a:r>
              <a:rPr lang="en-US" sz="1400" dirty="0" smtClean="0"/>
              <a:t>, and this department with a highest attrition rate as compared to other departments which </a:t>
            </a:r>
            <a:r>
              <a:rPr lang="en-US" sz="1400" dirty="0"/>
              <a:t>may indicate that the department has a higher turnover rate or that the department is newer compared to other departments</a:t>
            </a:r>
            <a:r>
              <a:rPr lang="en-US" sz="1400" dirty="0" smtClean="0"/>
              <a:t>.</a:t>
            </a:r>
          </a:p>
          <a:p>
            <a:pPr marL="342900" indent="-342900">
              <a:buFont typeface="+mj-lt"/>
              <a:buAutoNum type="arabicPeriod"/>
            </a:pPr>
            <a:r>
              <a:rPr lang="en-US" sz="1400" dirty="0" smtClean="0"/>
              <a:t>The software department has highest average working years at 20.65, and this department also has slightly high attrition rate.</a:t>
            </a:r>
            <a:endParaRPr lang="en-US" sz="1400" dirty="0"/>
          </a:p>
          <a:p>
            <a:pPr marL="342900" indent="-342900">
              <a:buFont typeface="+mj-lt"/>
              <a:buAutoNum type="arabicPeriod"/>
            </a:pPr>
            <a:r>
              <a:rPr lang="en-US" sz="1400" dirty="0"/>
              <a:t>The Human Resources </a:t>
            </a:r>
            <a:r>
              <a:rPr lang="en-US" sz="1400" dirty="0" smtClean="0"/>
              <a:t>has the stable </a:t>
            </a:r>
            <a:r>
              <a:rPr lang="en-US" sz="1400" dirty="0"/>
              <a:t>average working years at 20.45 </a:t>
            </a:r>
            <a:r>
              <a:rPr lang="en-US" sz="1400" dirty="0" smtClean="0"/>
              <a:t>years, and this department has low attrition rate as compare to other departments </a:t>
            </a:r>
            <a:r>
              <a:rPr lang="en-US" sz="1400" dirty="0"/>
              <a:t>which may indicate that these departments have a higher employee retention rate or that employees find these departments more rewarding.</a:t>
            </a:r>
          </a:p>
          <a:p>
            <a:pPr marL="342900" indent="-342900">
              <a:buFont typeface="+mj-lt"/>
              <a:buAutoNum type="arabicPeriod"/>
            </a:pPr>
            <a:r>
              <a:rPr lang="en-US" sz="1400" dirty="0"/>
              <a:t>The differences in average working years between departments are relatively small, which may indicate that employees have similar career opportunities and job satisfaction across departments.</a:t>
            </a:r>
          </a:p>
          <a:p>
            <a:endParaRPr lang="en-US" sz="1400" i="1" dirty="0" smtClean="0"/>
          </a:p>
          <a:p>
            <a:endParaRPr lang="en-US" sz="1400" dirty="0" smtClean="0"/>
          </a:p>
          <a:p>
            <a:endParaRPr lang="en-US" sz="1400" dirty="0"/>
          </a:p>
          <a:p>
            <a:endParaRPr lang="en-US" sz="1400" dirty="0"/>
          </a:p>
          <a:p>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8315" t="56222" r="16611" b="12435"/>
          <a:stretch/>
        </p:blipFill>
        <p:spPr>
          <a:xfrm>
            <a:off x="7772400" y="3259574"/>
            <a:ext cx="3914775" cy="2752724"/>
          </a:xfrm>
          <a:prstGeom prst="rect">
            <a:avLst/>
          </a:prstGeom>
        </p:spPr>
      </p:pic>
    </p:spTree>
    <p:extLst>
      <p:ext uri="{BB962C8B-B14F-4D97-AF65-F5344CB8AC3E}">
        <p14:creationId xmlns:p14="http://schemas.microsoft.com/office/powerpoint/2010/main" val="3182621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011" t="18624" r="16117" b="11578"/>
          <a:stretch/>
        </p:blipFill>
        <p:spPr>
          <a:xfrm>
            <a:off x="-66675" y="0"/>
            <a:ext cx="12258675" cy="6858000"/>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8000">
              <a:schemeClr val="accent6">
                <a:lumMod val="40000"/>
                <a:lumOff val="60000"/>
              </a:schemeClr>
            </a:gs>
            <a:gs pos="0">
              <a:schemeClr val="accent6">
                <a:lumMod val="75000"/>
              </a:schemeClr>
            </a:gs>
            <a:gs pos="100000">
              <a:schemeClr val="accent6">
                <a:lumMod val="20000"/>
                <a:lumOff val="80000"/>
              </a:schemeClr>
            </a:gs>
          </a:gsLst>
          <a:lin ang="8100000" scaled="1"/>
        </a:gradFill>
        <a:effectLst/>
      </p:bgPr>
    </p:bg>
    <p:spTree>
      <p:nvGrpSpPr>
        <p:cNvPr id="1" name=""/>
        <p:cNvGrpSpPr/>
        <p:nvPr/>
      </p:nvGrpSpPr>
      <p:grpSpPr>
        <a:xfrm>
          <a:off x="0" y="0"/>
          <a:ext cx="0" cy="0"/>
          <a:chOff x="0" y="0"/>
          <a:chExt cx="0" cy="0"/>
        </a:xfrm>
      </p:grpSpPr>
      <p:pic>
        <p:nvPicPr>
          <p:cNvPr id="19" name="Content Placeholder 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9707" y="2353239"/>
            <a:ext cx="4372585" cy="3296110"/>
          </a:xfrm>
        </p:spPr>
      </p:pic>
      <p:sp>
        <p:nvSpPr>
          <p:cNvPr id="4" name="Rectangle 3"/>
          <p:cNvSpPr/>
          <p:nvPr/>
        </p:nvSpPr>
        <p:spPr>
          <a:xfrm>
            <a:off x="320232" y="357401"/>
            <a:ext cx="11551534" cy="6146156"/>
          </a:xfrm>
          <a:prstGeom prst="rect">
            <a:avLst/>
          </a:prstGeom>
          <a:solidFill>
            <a:schemeClr val="accent6">
              <a:lumMod val="20000"/>
              <a:lumOff val="80000"/>
            </a:schemeClr>
          </a:solidFill>
          <a:ln>
            <a:solidFill>
              <a:srgbClr val="C9B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22" name="Rounded Rectangle 21"/>
          <p:cNvSpPr/>
          <p:nvPr/>
        </p:nvSpPr>
        <p:spPr>
          <a:xfrm>
            <a:off x="627778" y="590309"/>
            <a:ext cx="4719725" cy="520861"/>
          </a:xfrm>
          <a:prstGeom prst="roundRect">
            <a:avLst/>
          </a:prstGeom>
          <a:gradFill>
            <a:gsLst>
              <a:gs pos="50000">
                <a:srgbClr val="558976"/>
              </a:gs>
              <a:gs pos="0">
                <a:srgbClr val="558976"/>
              </a:gs>
              <a:gs pos="100000">
                <a:schemeClr val="bg1"/>
              </a:gs>
            </a:gsLst>
            <a:lin ang="8100000" scaled="1"/>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046546" y="655587"/>
            <a:ext cx="4023166" cy="646331"/>
          </a:xfrm>
          <a:prstGeom prst="rect">
            <a:avLst/>
          </a:prstGeom>
          <a:noFill/>
        </p:spPr>
        <p:txBody>
          <a:bodyPr wrap="square" rtlCol="0">
            <a:spAutoFit/>
          </a:bodyPr>
          <a:lstStyle/>
          <a:p>
            <a:r>
              <a:rPr lang="en-US" b="1" dirty="0" smtClean="0">
                <a:latin typeface="Bell MT" panose="02020503060305020303" pitchFamily="18" charset="0"/>
              </a:rPr>
              <a:t>KPI </a:t>
            </a:r>
            <a:r>
              <a:rPr lang="en-US" b="1" dirty="0" smtClean="0"/>
              <a:t>5</a:t>
            </a:r>
            <a:r>
              <a:rPr lang="en-US" b="1" dirty="0" smtClean="0">
                <a:latin typeface="Bell MT" panose="02020503060305020303" pitchFamily="18" charset="0"/>
              </a:rPr>
              <a:t>-</a:t>
            </a:r>
            <a:r>
              <a:rPr lang="en-IN" b="1" dirty="0">
                <a:latin typeface="Bell MT" panose="02020503060305020303" pitchFamily="18" charset="0"/>
              </a:rPr>
              <a:t>Job Role Vs Work life balance</a:t>
            </a:r>
          </a:p>
          <a:p>
            <a:endParaRPr lang="en-US" dirty="0"/>
          </a:p>
        </p:txBody>
      </p:sp>
      <p:sp>
        <p:nvSpPr>
          <p:cNvPr id="52" name="TextBox 51"/>
          <p:cNvSpPr txBox="1"/>
          <p:nvPr/>
        </p:nvSpPr>
        <p:spPr>
          <a:xfrm>
            <a:off x="627778" y="1367196"/>
            <a:ext cx="5208608" cy="4647426"/>
          </a:xfrm>
          <a:prstGeom prst="rect">
            <a:avLst/>
          </a:prstGeom>
          <a:noFill/>
        </p:spPr>
        <p:txBody>
          <a:bodyPr wrap="square" rtlCol="0">
            <a:spAutoFit/>
          </a:bodyPr>
          <a:lstStyle/>
          <a:p>
            <a:pPr marL="285750" indent="-285750">
              <a:buFont typeface="Arial" panose="020B0604020202020204" pitchFamily="34" charset="0"/>
              <a:buChar char="•"/>
            </a:pPr>
            <a:r>
              <a:rPr lang="en-US" sz="1400" dirty="0"/>
              <a:t>We can observe that across all job roles, the majority of employees rated their work-life balance as good or average. Only a small percentage rated their work-life balance as excellent or poor.</a:t>
            </a:r>
          </a:p>
          <a:p>
            <a:pPr marL="285750" indent="-285750">
              <a:buFont typeface="Arial" panose="020B0604020202020204" pitchFamily="34" charset="0"/>
              <a:buChar char="•"/>
            </a:pPr>
            <a:r>
              <a:rPr lang="en-US" sz="1400" dirty="0"/>
              <a:t>One interesting observation is that employees in </a:t>
            </a:r>
            <a:r>
              <a:rPr lang="en-US" sz="1400" dirty="0" smtClean="0"/>
              <a:t>the Research </a:t>
            </a:r>
            <a:r>
              <a:rPr lang="en-US" sz="1400" dirty="0"/>
              <a:t>Director and Sales Executive roles had the highest number of employees rating their work-life balance as poor, with </a:t>
            </a:r>
            <a:r>
              <a:rPr lang="en-US" sz="1400" dirty="0" smtClean="0"/>
              <a:t>1272 </a:t>
            </a:r>
            <a:r>
              <a:rPr lang="en-US" sz="1400" dirty="0"/>
              <a:t>and 1286 respectively. On the other hand, employees in the Research </a:t>
            </a:r>
            <a:r>
              <a:rPr lang="en-US" sz="1400" dirty="0" smtClean="0"/>
              <a:t>Scientist, Sales Executive </a:t>
            </a:r>
            <a:r>
              <a:rPr lang="en-US" sz="1400" dirty="0"/>
              <a:t>and </a:t>
            </a:r>
            <a:r>
              <a:rPr lang="en-US" sz="1400" dirty="0" smtClean="0"/>
              <a:t>Research Director </a:t>
            </a:r>
            <a:r>
              <a:rPr lang="en-US" sz="1400" dirty="0"/>
              <a:t>roles had the highest number of employees rating their work-life balance as excellent, with </a:t>
            </a:r>
            <a:r>
              <a:rPr lang="en-US" sz="1400" dirty="0" smtClean="0"/>
              <a:t>1259 </a:t>
            </a:r>
            <a:r>
              <a:rPr lang="en-US" sz="1400" dirty="0"/>
              <a:t>and </a:t>
            </a:r>
            <a:r>
              <a:rPr lang="en-US" sz="1400" dirty="0" smtClean="0"/>
              <a:t>1257 </a:t>
            </a:r>
            <a:r>
              <a:rPr lang="en-US" sz="1400" dirty="0"/>
              <a:t>respectively</a:t>
            </a:r>
            <a:r>
              <a:rPr lang="en-US" sz="1400" dirty="0" smtClean="0"/>
              <a:t>.</a:t>
            </a:r>
          </a:p>
          <a:p>
            <a:pPr marL="285750" indent="-285750">
              <a:buFont typeface="Arial" panose="020B0604020202020204" pitchFamily="34" charset="0"/>
              <a:buChar char="•"/>
            </a:pPr>
            <a:r>
              <a:rPr lang="en-US" sz="1400" dirty="0" smtClean="0"/>
              <a:t>Across all job roles, Highest number of employees rating their work-life balance as average.</a:t>
            </a:r>
            <a:endParaRPr lang="en-US" sz="1400" dirty="0"/>
          </a:p>
          <a:p>
            <a:pPr marL="285750" indent="-285750">
              <a:buFont typeface="Arial" panose="020B0604020202020204" pitchFamily="34" charset="0"/>
              <a:buChar char="•"/>
            </a:pPr>
            <a:r>
              <a:rPr lang="en-US" sz="1400" dirty="0"/>
              <a:t>Overall, it is important for organizations to ensure that their employees have a good work-life balance, as it can have a significant impact on their job satisfaction and overall </a:t>
            </a:r>
            <a:r>
              <a:rPr lang="en-US" sz="1400" dirty="0" smtClean="0"/>
              <a:t>well-being and retention. </a:t>
            </a:r>
            <a:r>
              <a:rPr lang="en-US" sz="1400" dirty="0"/>
              <a:t>Organizations should strive to provide their employees with flexible work arrangements, sufficient time off, and other benefits that can help them maintain a healthy work-life balance.</a:t>
            </a:r>
          </a:p>
          <a:p>
            <a:endParaRPr lang="en-US" sz="16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489" t="37206" r="40341" b="35016"/>
          <a:stretch/>
        </p:blipFill>
        <p:spPr>
          <a:xfrm>
            <a:off x="5905500" y="1838325"/>
            <a:ext cx="5791200"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3947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051" t="18519" r="15989" b="11556"/>
          <a:stretch/>
        </p:blipFill>
        <p:spPr>
          <a:xfrm>
            <a:off x="-76200" y="1"/>
            <a:ext cx="12268201" cy="6858000"/>
          </a:xfrm>
        </p:spPr>
      </p:pic>
    </p:spTree>
    <p:extLst>
      <p:ext uri="{BB962C8B-B14F-4D97-AF65-F5344CB8AC3E}">
        <p14:creationId xmlns:p14="http://schemas.microsoft.com/office/powerpoint/2010/main" val="4152188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8000">
              <a:schemeClr val="accent6">
                <a:lumMod val="40000"/>
                <a:lumOff val="60000"/>
              </a:schemeClr>
            </a:gs>
            <a:gs pos="0">
              <a:schemeClr val="accent6">
                <a:lumMod val="75000"/>
              </a:schemeClr>
            </a:gs>
            <a:gs pos="100000">
              <a:schemeClr val="accent6">
                <a:lumMod val="20000"/>
                <a:lumOff val="80000"/>
              </a:schemeClr>
            </a:gs>
          </a:gsLst>
          <a:lin ang="8100000" scaled="1"/>
        </a:gradFill>
        <a:effectLst/>
      </p:bgPr>
    </p:bg>
    <p:spTree>
      <p:nvGrpSpPr>
        <p:cNvPr id="1" name=""/>
        <p:cNvGrpSpPr/>
        <p:nvPr/>
      </p:nvGrpSpPr>
      <p:grpSpPr>
        <a:xfrm>
          <a:off x="0" y="0"/>
          <a:ext cx="0" cy="0"/>
          <a:chOff x="0" y="0"/>
          <a:chExt cx="0" cy="0"/>
        </a:xfrm>
      </p:grpSpPr>
      <p:pic>
        <p:nvPicPr>
          <p:cNvPr id="19" name="Content Placeholder 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9707" y="2353239"/>
            <a:ext cx="4372585" cy="3296110"/>
          </a:xfrm>
        </p:spPr>
      </p:pic>
      <p:sp>
        <p:nvSpPr>
          <p:cNvPr id="4" name="Rectangle 3"/>
          <p:cNvSpPr/>
          <p:nvPr/>
        </p:nvSpPr>
        <p:spPr>
          <a:xfrm>
            <a:off x="320232" y="357401"/>
            <a:ext cx="11551534" cy="6146156"/>
          </a:xfrm>
          <a:prstGeom prst="rect">
            <a:avLst/>
          </a:prstGeom>
          <a:solidFill>
            <a:schemeClr val="accent6">
              <a:lumMod val="20000"/>
              <a:lumOff val="80000"/>
            </a:schemeClr>
          </a:solidFill>
          <a:ln>
            <a:solidFill>
              <a:srgbClr val="C9B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22" name="Rounded Rectangle 21"/>
          <p:cNvSpPr/>
          <p:nvPr/>
        </p:nvSpPr>
        <p:spPr>
          <a:xfrm>
            <a:off x="841138" y="571388"/>
            <a:ext cx="6819502" cy="520861"/>
          </a:xfrm>
          <a:prstGeom prst="roundRect">
            <a:avLst/>
          </a:prstGeom>
          <a:gradFill>
            <a:gsLst>
              <a:gs pos="18000">
                <a:schemeClr val="accent6">
                  <a:lumMod val="40000"/>
                  <a:lumOff val="60000"/>
                </a:schemeClr>
              </a:gs>
              <a:gs pos="0">
                <a:schemeClr val="accent6">
                  <a:lumMod val="75000"/>
                </a:schemeClr>
              </a:gs>
              <a:gs pos="100000">
                <a:schemeClr val="accent6">
                  <a:lumMod val="20000"/>
                  <a:lumOff val="80000"/>
                </a:schemeClr>
              </a:gs>
            </a:gsLst>
            <a:lin ang="8100000" scaled="1"/>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231317" y="630584"/>
            <a:ext cx="6898575" cy="923330"/>
          </a:xfrm>
          <a:prstGeom prst="rect">
            <a:avLst/>
          </a:prstGeom>
          <a:noFill/>
        </p:spPr>
        <p:txBody>
          <a:bodyPr wrap="square" rtlCol="0">
            <a:spAutoFit/>
          </a:bodyPr>
          <a:lstStyle/>
          <a:p>
            <a:r>
              <a:rPr lang="en-US" b="1" dirty="0" smtClean="0">
                <a:latin typeface="Bell MT" panose="02020503060305020303" pitchFamily="18" charset="0"/>
              </a:rPr>
              <a:t>KPI</a:t>
            </a:r>
            <a:r>
              <a:rPr lang="en-US" b="1" dirty="0" smtClean="0"/>
              <a:t> 6-</a:t>
            </a:r>
            <a:r>
              <a:rPr lang="en-IN" b="1" dirty="0">
                <a:latin typeface="Bell MT" panose="02020503060305020303" pitchFamily="18" charset="0"/>
              </a:rPr>
              <a:t>Attrition rate Vs Year since last promotion relation</a:t>
            </a:r>
          </a:p>
          <a:p>
            <a:endParaRPr lang="en-IN" b="1" dirty="0"/>
          </a:p>
          <a:p>
            <a:endParaRPr lang="en-US" dirty="0"/>
          </a:p>
        </p:txBody>
      </p:sp>
      <p:sp>
        <p:nvSpPr>
          <p:cNvPr id="52" name="TextBox 51"/>
          <p:cNvSpPr txBox="1"/>
          <p:nvPr/>
        </p:nvSpPr>
        <p:spPr>
          <a:xfrm>
            <a:off x="627778" y="1367196"/>
            <a:ext cx="5208608" cy="338554"/>
          </a:xfrm>
          <a:prstGeom prst="rect">
            <a:avLst/>
          </a:prstGeom>
          <a:noFill/>
        </p:spPr>
        <p:txBody>
          <a:bodyPr wrap="square" rtlCol="0">
            <a:spAutoFit/>
          </a:bodyPr>
          <a:lstStyle/>
          <a:p>
            <a:endParaRPr lang="en-US" sz="1600" dirty="0"/>
          </a:p>
        </p:txBody>
      </p:sp>
      <p:sp>
        <p:nvSpPr>
          <p:cNvPr id="54" name="TextBox 53"/>
          <p:cNvSpPr txBox="1"/>
          <p:nvPr/>
        </p:nvSpPr>
        <p:spPr>
          <a:xfrm>
            <a:off x="687365" y="1688011"/>
            <a:ext cx="4340462" cy="4339650"/>
          </a:xfrm>
          <a:prstGeom prst="rect">
            <a:avLst/>
          </a:prstGeom>
          <a:noFill/>
        </p:spPr>
        <p:txBody>
          <a:bodyPr wrap="square" rtlCol="0">
            <a:spAutoFit/>
          </a:bodyPr>
          <a:lstStyle/>
          <a:p>
            <a:pPr marL="342900" indent="-342900">
              <a:buFont typeface="+mj-lt"/>
              <a:buAutoNum type="arabicPeriod"/>
            </a:pPr>
            <a:r>
              <a:rPr lang="en-US" sz="1200" dirty="0"/>
              <a:t>Employees who have gone the longest without a promotion, specifically those who haven't been promoted in over 35 years, are at the highest risk of leaving the company. Their attrition rate is a staggering 60%. This group likely feels stagnant in their careers and may be seeking opportunities for growth elsewhere.</a:t>
            </a:r>
          </a:p>
          <a:p>
            <a:pPr marL="342900" indent="-342900">
              <a:buFont typeface="+mj-lt"/>
              <a:buAutoNum type="arabicPeriod"/>
            </a:pPr>
            <a:r>
              <a:rPr lang="en-US" sz="1200" dirty="0"/>
              <a:t>For employees who haven't received a promotion in the range of 1.5 to 26-30 years, the attrition rate remains relatively high, hovering around 50%. While not as severe as the first group, this still represents a significant retention challenge for those in midcareer stages without recent advancement.</a:t>
            </a:r>
          </a:p>
          <a:p>
            <a:pPr marL="342900" indent="-342900">
              <a:buFont typeface="+mj-lt"/>
              <a:buAutoNum type="arabicPeriod"/>
            </a:pPr>
            <a:r>
              <a:rPr lang="en-US" sz="1200" dirty="0"/>
              <a:t>On a more positive note, for those who have received a promotion more recently, within the last 6-10 years, the attrition rate drops to around 49.75%. This suggests that timely promotions and career growth opportunities can help us retain valuable talent more effectively.</a:t>
            </a:r>
          </a:p>
          <a:p>
            <a:r>
              <a:rPr lang="en-US" sz="1200" dirty="0"/>
              <a:t>In summary, this data underscores the critical importance of having robust career development programs and promotion pathways in place. Failing to provide regular advancement opportunities, especially for our longer-tenured employees, can significantly increase the risk of losing skilled workers to attrition.</a:t>
            </a:r>
          </a:p>
          <a:p>
            <a:pPr marL="342900" indent="-342900">
              <a:buFont typeface="+mj-lt"/>
              <a:buAutoNum type="arabicPeriod"/>
            </a:pPr>
            <a:endParaRPr lang="en-US" sz="12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4589" t="40935" r="41480" b="37179"/>
          <a:stretch/>
        </p:blipFill>
        <p:spPr>
          <a:xfrm>
            <a:off x="5394959" y="2201403"/>
            <a:ext cx="6292215" cy="32183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0124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091" t="18755" r="15769" b="11935"/>
          <a:stretch/>
        </p:blipFill>
        <p:spPr>
          <a:xfrm>
            <a:off x="0" y="0"/>
            <a:ext cx="12192000" cy="6847172"/>
          </a:xfrm>
        </p:spPr>
      </p:pic>
    </p:spTree>
    <p:extLst>
      <p:ext uri="{BB962C8B-B14F-4D97-AF65-F5344CB8AC3E}">
        <p14:creationId xmlns:p14="http://schemas.microsoft.com/office/powerpoint/2010/main" val="12574979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262" t="18574" r="15879" b="11439"/>
          <a:stretch/>
        </p:blipFill>
        <p:spPr>
          <a:xfrm>
            <a:off x="-8438" y="0"/>
            <a:ext cx="12200438" cy="6858000"/>
          </a:xfrm>
        </p:spPr>
      </p:pic>
    </p:spTree>
    <p:extLst>
      <p:ext uri="{BB962C8B-B14F-4D97-AF65-F5344CB8AC3E}">
        <p14:creationId xmlns:p14="http://schemas.microsoft.com/office/powerpoint/2010/main" val="17325546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2180133"/>
          <p:cNvPicPr>
            <a:picLocks noChangeAspect="1"/>
          </p:cNvPicPr>
          <p:nvPr/>
        </p:nvPicPr>
        <p:blipFill>
          <a:blip r:embed="rId3"/>
          <a:stretch>
            <a:fillRect/>
          </a:stretch>
        </p:blipFill>
        <p:spPr>
          <a:xfrm>
            <a:off x="0" y="-104776"/>
            <a:ext cx="12192000" cy="6962775"/>
          </a:xfrm>
          <a:prstGeom prst="rect">
            <a:avLst/>
          </a:prstGeom>
          <a:solidFill>
            <a:schemeClr val="accent5">
              <a:lumMod val="75000"/>
            </a:schemeClr>
          </a:solidFill>
        </p:spPr>
      </p:pic>
      <p:sp>
        <p:nvSpPr>
          <p:cNvPr id="6" name="Text Box 5"/>
          <p:cNvSpPr txBox="1"/>
          <p:nvPr/>
        </p:nvSpPr>
        <p:spPr>
          <a:xfrm>
            <a:off x="530013" y="823452"/>
            <a:ext cx="11131973" cy="5693866"/>
          </a:xfrm>
          <a:prstGeom prst="rect">
            <a:avLst/>
          </a:prstGeom>
          <a:noFill/>
        </p:spPr>
        <p:txBody>
          <a:bodyPr wrap="square" rtlCol="0" anchor="t">
            <a:spAutoFit/>
          </a:bodyPr>
          <a:lstStyle/>
          <a:p>
            <a:pPr marL="342900" indent="-342900">
              <a:buFont typeface="+mj-lt"/>
              <a:buAutoNum type="arabicPeriod"/>
            </a:pPr>
            <a:r>
              <a:rPr lang="en-US" sz="1400" dirty="0">
                <a:solidFill>
                  <a:schemeClr val="accent4">
                    <a:lumMod val="60000"/>
                    <a:lumOff val="40000"/>
                  </a:schemeClr>
                </a:solidFill>
                <a:latin typeface="Book Antiqua" panose="02040602050305030304" pitchFamily="18" charset="0"/>
              </a:rPr>
              <a:t>Average Attrition rate for all </a:t>
            </a:r>
            <a:r>
              <a:rPr lang="en-US" sz="1400" dirty="0" smtClean="0">
                <a:solidFill>
                  <a:schemeClr val="accent4">
                    <a:lumMod val="60000"/>
                    <a:lumOff val="40000"/>
                  </a:schemeClr>
                </a:solidFill>
                <a:latin typeface="Book Antiqua" panose="02040602050305030304" pitchFamily="18" charset="0"/>
              </a:rPr>
              <a:t>Departments:</a:t>
            </a:r>
            <a:endParaRPr lang="en-US" sz="1400" dirty="0">
              <a:solidFill>
                <a:schemeClr val="accent4">
                  <a:lumMod val="60000"/>
                  <a:lumOff val="40000"/>
                </a:schemeClr>
              </a:solidFill>
              <a:latin typeface="Book Antiqua" panose="02040602050305030304" pitchFamily="18" charset="0"/>
            </a:endParaRP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The average attrition rate across all departments is </a:t>
            </a:r>
            <a:r>
              <a:rPr lang="en-US" sz="1400" dirty="0" smtClean="0">
                <a:solidFill>
                  <a:schemeClr val="bg1"/>
                </a:solidFill>
                <a:latin typeface="Book Antiqua" panose="02040602050305030304" pitchFamily="18" charset="0"/>
              </a:rPr>
              <a:t>50.21%</a:t>
            </a:r>
            <a:endParaRPr lang="en-US" sz="1400" dirty="0">
              <a:solidFill>
                <a:schemeClr val="bg1"/>
              </a:solidFill>
              <a:latin typeface="Book Antiqua" panose="02040602050305030304" pitchFamily="18" charset="0"/>
            </a:endParaRP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However, the attrition rate varies significantly across departments, with some having significantly higher attrition rates than others.</a:t>
            </a: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The highest attrition rates are in </a:t>
            </a:r>
            <a:r>
              <a:rPr lang="en-US" sz="1400" dirty="0" smtClean="0">
                <a:solidFill>
                  <a:schemeClr val="bg1"/>
                </a:solidFill>
                <a:latin typeface="Book Antiqua" panose="02040602050305030304" pitchFamily="18" charset="0"/>
              </a:rPr>
              <a:t>the </a:t>
            </a:r>
            <a:r>
              <a:rPr lang="en-US" sz="1400" dirty="0">
                <a:solidFill>
                  <a:schemeClr val="bg1"/>
                </a:solidFill>
                <a:latin typeface="Book Antiqua" panose="02040602050305030304" pitchFamily="18" charset="0"/>
              </a:rPr>
              <a:t>Research &amp; Development</a:t>
            </a:r>
            <a:r>
              <a:rPr lang="en-US" sz="1400" dirty="0" smtClean="0">
                <a:solidFill>
                  <a:schemeClr val="bg1"/>
                </a:solidFill>
                <a:latin typeface="Book Antiqua" panose="02040602050305030304" pitchFamily="18" charset="0"/>
              </a:rPr>
              <a:t> department </a:t>
            </a:r>
            <a:r>
              <a:rPr lang="en-US" sz="1400" dirty="0">
                <a:solidFill>
                  <a:schemeClr val="bg1"/>
                </a:solidFill>
                <a:latin typeface="Book Antiqua" panose="02040602050305030304" pitchFamily="18" charset="0"/>
              </a:rPr>
              <a:t>and the lowest in </a:t>
            </a:r>
            <a:r>
              <a:rPr lang="en-US" sz="1400" dirty="0" smtClean="0">
                <a:solidFill>
                  <a:schemeClr val="bg1"/>
                </a:solidFill>
                <a:latin typeface="Book Antiqua" panose="02040602050305030304" pitchFamily="18" charset="0"/>
              </a:rPr>
              <a:t>the Hardware department.</a:t>
            </a:r>
          </a:p>
          <a:p>
            <a:r>
              <a:rPr lang="en-US" sz="1400" dirty="0" smtClean="0">
                <a:solidFill>
                  <a:schemeClr val="accent4">
                    <a:lumMod val="60000"/>
                    <a:lumOff val="40000"/>
                  </a:schemeClr>
                </a:solidFill>
                <a:latin typeface="Book Antiqua" panose="02040602050305030304" pitchFamily="18" charset="0"/>
              </a:rPr>
              <a:t>2.     Average </a:t>
            </a:r>
            <a:r>
              <a:rPr lang="en-US" sz="1400" dirty="0">
                <a:solidFill>
                  <a:schemeClr val="accent4">
                    <a:lumMod val="60000"/>
                    <a:lumOff val="40000"/>
                  </a:schemeClr>
                </a:solidFill>
                <a:latin typeface="Book Antiqua" panose="02040602050305030304" pitchFamily="18" charset="0"/>
              </a:rPr>
              <a:t>Hourly rate of Male Research Scientist:</a:t>
            </a: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The average hourly rate for male research scientists is </a:t>
            </a:r>
            <a:r>
              <a:rPr lang="en-US" sz="1400" dirty="0" smtClean="0">
                <a:solidFill>
                  <a:schemeClr val="bg1"/>
                </a:solidFill>
                <a:latin typeface="Book Antiqua" panose="02040602050305030304" pitchFamily="18" charset="0"/>
              </a:rPr>
              <a:t>114.45, </a:t>
            </a:r>
            <a:r>
              <a:rPr lang="en-US" sz="1400" dirty="0">
                <a:solidFill>
                  <a:schemeClr val="bg1"/>
                </a:solidFill>
                <a:latin typeface="Book Antiqua" panose="02040602050305030304" pitchFamily="18" charset="0"/>
              </a:rPr>
              <a:t>which is </a:t>
            </a:r>
            <a:r>
              <a:rPr lang="en-US" sz="1400" dirty="0" smtClean="0">
                <a:solidFill>
                  <a:schemeClr val="bg1"/>
                </a:solidFill>
                <a:latin typeface="Book Antiqua" panose="02040602050305030304" pitchFamily="18" charset="0"/>
              </a:rPr>
              <a:t>lowest </a:t>
            </a:r>
            <a:r>
              <a:rPr lang="en-US" sz="1400" dirty="0">
                <a:solidFill>
                  <a:schemeClr val="bg1"/>
                </a:solidFill>
                <a:latin typeface="Book Antiqua" panose="02040602050305030304" pitchFamily="18" charset="0"/>
              </a:rPr>
              <a:t>than the average hourly rate for all employees, which is </a:t>
            </a:r>
            <a:r>
              <a:rPr lang="en-US" sz="1400" dirty="0" smtClean="0">
                <a:solidFill>
                  <a:schemeClr val="bg1"/>
                </a:solidFill>
                <a:latin typeface="Book Antiqua" panose="02040602050305030304" pitchFamily="18" charset="0"/>
              </a:rPr>
              <a:t>115.62.</a:t>
            </a:r>
            <a:endParaRPr lang="en-US" sz="1400" dirty="0">
              <a:solidFill>
                <a:schemeClr val="bg1"/>
              </a:solidFill>
              <a:latin typeface="Book Antiqua" panose="02040602050305030304" pitchFamily="18" charset="0"/>
            </a:endParaRP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The hourly rate for male research scientists is slightly </a:t>
            </a:r>
            <a:r>
              <a:rPr lang="en-US" sz="1400" dirty="0" smtClean="0">
                <a:solidFill>
                  <a:schemeClr val="bg1"/>
                </a:solidFill>
                <a:latin typeface="Book Antiqua" panose="02040602050305030304" pitchFamily="18" charset="0"/>
              </a:rPr>
              <a:t>lowest </a:t>
            </a:r>
            <a:r>
              <a:rPr lang="en-US" sz="1400" dirty="0">
                <a:solidFill>
                  <a:schemeClr val="bg1"/>
                </a:solidFill>
                <a:latin typeface="Book Antiqua" panose="02040602050305030304" pitchFamily="18" charset="0"/>
              </a:rPr>
              <a:t>than that for female research scientists, which is </a:t>
            </a:r>
            <a:r>
              <a:rPr lang="en-US" sz="1400" dirty="0" smtClean="0">
                <a:solidFill>
                  <a:schemeClr val="bg1"/>
                </a:solidFill>
                <a:latin typeface="Book Antiqua" panose="02040602050305030304" pitchFamily="18" charset="0"/>
              </a:rPr>
              <a:t>115.13</a:t>
            </a:r>
            <a:endParaRPr lang="en-US" sz="1400" dirty="0">
              <a:solidFill>
                <a:schemeClr val="bg1"/>
              </a:solidFill>
              <a:latin typeface="Book Antiqua" panose="02040602050305030304" pitchFamily="18" charset="0"/>
            </a:endParaRPr>
          </a:p>
          <a:p>
            <a:r>
              <a:rPr lang="en-US" sz="1400" dirty="0" smtClean="0">
                <a:solidFill>
                  <a:schemeClr val="accent4">
                    <a:lumMod val="60000"/>
                    <a:lumOff val="40000"/>
                  </a:schemeClr>
                </a:solidFill>
                <a:latin typeface="Book Antiqua" panose="02040602050305030304" pitchFamily="18" charset="0"/>
              </a:rPr>
              <a:t>3.     Attrition </a:t>
            </a:r>
            <a:r>
              <a:rPr lang="en-US" sz="1400" dirty="0">
                <a:solidFill>
                  <a:schemeClr val="accent4">
                    <a:lumMod val="60000"/>
                    <a:lumOff val="40000"/>
                  </a:schemeClr>
                </a:solidFill>
                <a:latin typeface="Book Antiqua" panose="02040602050305030304" pitchFamily="18" charset="0"/>
              </a:rPr>
              <a:t>rate Vs Monthly income stats:</a:t>
            </a: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There is a negative correlation between monthly income and attrition rate. As monthly income increases, the attrition rate tends to decrease.</a:t>
            </a: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Employees who earn less than the median monthly income have a significantly higher attrition rate than those who earn more than the median.</a:t>
            </a:r>
          </a:p>
          <a:p>
            <a:r>
              <a:rPr lang="en-US" sz="1400" dirty="0" smtClean="0">
                <a:solidFill>
                  <a:schemeClr val="accent4">
                    <a:lumMod val="60000"/>
                    <a:lumOff val="40000"/>
                  </a:schemeClr>
                </a:solidFill>
                <a:latin typeface="Book Antiqua" panose="02040602050305030304" pitchFamily="18" charset="0"/>
              </a:rPr>
              <a:t>4.     Average </a:t>
            </a:r>
            <a:r>
              <a:rPr lang="en-US" sz="1400" dirty="0">
                <a:solidFill>
                  <a:schemeClr val="accent4">
                    <a:lumMod val="60000"/>
                    <a:lumOff val="40000"/>
                  </a:schemeClr>
                </a:solidFill>
                <a:latin typeface="Book Antiqua" panose="02040602050305030304" pitchFamily="18" charset="0"/>
              </a:rPr>
              <a:t>working years for each Department:</a:t>
            </a: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The average working years vary significantly across departments, with some departments having a higher average working years than others.</a:t>
            </a: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The highest average working years are in the </a:t>
            </a:r>
            <a:r>
              <a:rPr lang="en-US" sz="1400" dirty="0" smtClean="0">
                <a:solidFill>
                  <a:schemeClr val="bg1"/>
                </a:solidFill>
                <a:latin typeface="Book Antiqua" panose="02040602050305030304" pitchFamily="18" charset="0"/>
              </a:rPr>
              <a:t>Hardware </a:t>
            </a:r>
            <a:r>
              <a:rPr lang="en-US" sz="1400" dirty="0">
                <a:solidFill>
                  <a:schemeClr val="bg1"/>
                </a:solidFill>
                <a:latin typeface="Book Antiqua" panose="02040602050305030304" pitchFamily="18" charset="0"/>
              </a:rPr>
              <a:t>department, and the lowest is in </a:t>
            </a:r>
            <a:r>
              <a:rPr lang="en-US" sz="1400" dirty="0" smtClean="0">
                <a:solidFill>
                  <a:schemeClr val="bg1"/>
                </a:solidFill>
                <a:latin typeface="Book Antiqua" panose="02040602050305030304" pitchFamily="18" charset="0"/>
              </a:rPr>
              <a:t>the Research and development </a:t>
            </a:r>
            <a:r>
              <a:rPr lang="en-US" sz="1400" dirty="0">
                <a:solidFill>
                  <a:schemeClr val="bg1"/>
                </a:solidFill>
                <a:latin typeface="Book Antiqua" panose="02040602050305030304" pitchFamily="18" charset="0"/>
              </a:rPr>
              <a:t>department.</a:t>
            </a:r>
          </a:p>
          <a:p>
            <a:r>
              <a:rPr lang="en-US" sz="1400" dirty="0" smtClean="0">
                <a:solidFill>
                  <a:schemeClr val="accent4">
                    <a:lumMod val="60000"/>
                    <a:lumOff val="40000"/>
                  </a:schemeClr>
                </a:solidFill>
                <a:latin typeface="Book Antiqua" panose="02040602050305030304" pitchFamily="18" charset="0"/>
              </a:rPr>
              <a:t>5.      Job </a:t>
            </a:r>
            <a:r>
              <a:rPr lang="en-US" sz="1400" dirty="0">
                <a:solidFill>
                  <a:schemeClr val="accent4">
                    <a:lumMod val="60000"/>
                    <a:lumOff val="40000"/>
                  </a:schemeClr>
                </a:solidFill>
                <a:latin typeface="Book Antiqua" panose="02040602050305030304" pitchFamily="18" charset="0"/>
              </a:rPr>
              <a:t>Role Vs Work life balance:</a:t>
            </a: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The work-life balance rating varies across job roles, with some job roles having higher ratings than others.</a:t>
            </a: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The job role with the highest work-life balance rating is the </a:t>
            </a:r>
            <a:r>
              <a:rPr lang="en-US" sz="1400" dirty="0" smtClean="0">
                <a:solidFill>
                  <a:schemeClr val="bg1"/>
                </a:solidFill>
                <a:latin typeface="Book Antiqua" panose="02040602050305030304" pitchFamily="18" charset="0"/>
              </a:rPr>
              <a:t>Research scientist sales representative, </a:t>
            </a:r>
            <a:r>
              <a:rPr lang="en-US" sz="1400" dirty="0">
                <a:solidFill>
                  <a:schemeClr val="bg1"/>
                </a:solidFill>
                <a:latin typeface="Book Antiqua" panose="02040602050305030304" pitchFamily="18" charset="0"/>
              </a:rPr>
              <a:t>and the job role with the lowest work-life balance rating is the Sales Executive.</a:t>
            </a:r>
          </a:p>
          <a:p>
            <a:r>
              <a:rPr lang="en-US" sz="1400" dirty="0" smtClean="0">
                <a:solidFill>
                  <a:schemeClr val="accent4">
                    <a:lumMod val="60000"/>
                    <a:lumOff val="40000"/>
                  </a:schemeClr>
                </a:solidFill>
                <a:latin typeface="Book Antiqua" panose="02040602050305030304" pitchFamily="18" charset="0"/>
              </a:rPr>
              <a:t>6.     Attrition </a:t>
            </a:r>
            <a:r>
              <a:rPr lang="en-US" sz="1400" dirty="0">
                <a:solidFill>
                  <a:schemeClr val="accent4">
                    <a:lumMod val="60000"/>
                    <a:lumOff val="40000"/>
                  </a:schemeClr>
                </a:solidFill>
                <a:latin typeface="Book Antiqua" panose="02040602050305030304" pitchFamily="18" charset="0"/>
              </a:rPr>
              <a:t>rate Vs Year since last promotion relation:</a:t>
            </a:r>
          </a:p>
          <a:p>
            <a:pPr marL="285750" indent="-285750">
              <a:buFont typeface="Arial" panose="020B0604020202020204" pitchFamily="34" charset="0"/>
              <a:buChar char="•"/>
            </a:pPr>
            <a:r>
              <a:rPr lang="en-US" sz="1400" dirty="0">
                <a:solidFill>
                  <a:schemeClr val="bg1"/>
                </a:solidFill>
                <a:latin typeface="Book Antiqua" panose="02040602050305030304" pitchFamily="18" charset="0"/>
              </a:rPr>
              <a:t>S</a:t>
            </a:r>
            <a:r>
              <a:rPr lang="en-US" sz="1400" dirty="0" smtClean="0">
                <a:solidFill>
                  <a:schemeClr val="bg1"/>
                </a:solidFill>
                <a:latin typeface="Book Antiqua" panose="02040602050305030304" pitchFamily="18" charset="0"/>
              </a:rPr>
              <a:t>hows </a:t>
            </a:r>
            <a:r>
              <a:rPr lang="en-US" sz="1400" dirty="0">
                <a:solidFill>
                  <a:schemeClr val="bg1"/>
                </a:solidFill>
                <a:latin typeface="Book Antiqua" panose="02040602050305030304" pitchFamily="18" charset="0"/>
              </a:rPr>
              <a:t>that employees who have not been promoted in the last five years are more likely to leave the </a:t>
            </a:r>
            <a:r>
              <a:rPr lang="en-US" sz="1400" dirty="0" smtClean="0">
                <a:solidFill>
                  <a:schemeClr val="bg1"/>
                </a:solidFill>
                <a:latin typeface="Book Antiqua" panose="02040602050305030304" pitchFamily="18" charset="0"/>
              </a:rPr>
              <a:t>company.</a:t>
            </a:r>
          </a:p>
          <a:p>
            <a:pPr marL="285750" indent="-285750">
              <a:buFont typeface="Arial" panose="020B0604020202020204" pitchFamily="34" charset="0"/>
              <a:buChar char="•"/>
            </a:pPr>
            <a:r>
              <a:rPr lang="en-US" sz="1400" dirty="0" smtClean="0">
                <a:solidFill>
                  <a:schemeClr val="bg1"/>
                </a:solidFill>
                <a:latin typeface="Book Antiqua" panose="02040602050305030304" pitchFamily="18" charset="0"/>
              </a:rPr>
              <a:t>The </a:t>
            </a:r>
            <a:r>
              <a:rPr lang="en-US" sz="1400" dirty="0">
                <a:solidFill>
                  <a:schemeClr val="bg1"/>
                </a:solidFill>
                <a:latin typeface="Book Antiqua" panose="02040602050305030304" pitchFamily="18" charset="0"/>
              </a:rPr>
              <a:t>highest attrition rate is observed among employees who have not been promoted for more than 30 years. This could indicate that employees feel undervalued and unappreciated, leading to a lack of motivation and eventually leaving the company. Therefore, it is important for the company to ensure that there is a fair promotion system in place to motivate and retain employees.</a:t>
            </a:r>
          </a:p>
        </p:txBody>
      </p:sp>
      <p:sp>
        <p:nvSpPr>
          <p:cNvPr id="7" name="Text Box 6"/>
          <p:cNvSpPr txBox="1"/>
          <p:nvPr/>
        </p:nvSpPr>
        <p:spPr>
          <a:xfrm>
            <a:off x="4889598" y="149056"/>
            <a:ext cx="2210647" cy="420564"/>
          </a:xfrm>
          <a:prstGeom prst="rect">
            <a:avLst/>
          </a:prstGeom>
          <a:solidFill>
            <a:srgbClr val="00B0F0"/>
          </a:solidFill>
          <a:ln>
            <a:solidFill>
              <a:srgbClr val="FFFF00"/>
            </a:solidFill>
          </a:ln>
          <a:effectLst>
            <a:outerShdw blurRad="50800" dist="38100" dir="2700000" algn="tl" rotWithShape="0">
              <a:prstClr val="black">
                <a:alpha val="40000"/>
              </a:prstClr>
            </a:outerShdw>
          </a:effectLst>
        </p:spPr>
        <p:txBody>
          <a:bodyPr wrap="square" rtlCol="0" anchor="t">
            <a:spAutoFit/>
          </a:bodyPr>
          <a:lstStyle/>
          <a:p>
            <a:pPr marL="380990" indent="-380990">
              <a:buClr>
                <a:srgbClr val="FFFF00"/>
              </a:buClr>
              <a:buFont typeface="Wingdings" panose="05000000000000000000" charset="0"/>
              <a:buChar char="v"/>
            </a:pPr>
            <a:r>
              <a:rPr lang="en-US" sz="2133" b="1" dirty="0">
                <a:solidFill>
                  <a:srgbClr val="FFFF00"/>
                </a:solidFill>
                <a:latin typeface="Book Antiqua" panose="02040602050305030304" pitchFamily="18" charset="0"/>
                <a:cs typeface="Book Antiqua" panose="02040602050305030304" pitchFamily="18" charset="0"/>
              </a:rPr>
              <a:t>Summary</a:t>
            </a:r>
          </a:p>
        </p:txBody>
      </p:sp>
      <p:grpSp>
        <p:nvGrpSpPr>
          <p:cNvPr id="1369" name="Google Shape;1369;p79"/>
          <p:cNvGrpSpPr/>
          <p:nvPr/>
        </p:nvGrpSpPr>
        <p:grpSpPr>
          <a:xfrm flipH="1">
            <a:off x="228601" y="92922"/>
            <a:ext cx="871220" cy="558800"/>
            <a:chOff x="3745575" y="190875"/>
            <a:chExt cx="87925" cy="62250"/>
          </a:xfrm>
          <a:gradFill>
            <a:gsLst>
              <a:gs pos="0">
                <a:srgbClr val="007BD3"/>
              </a:gs>
              <a:gs pos="100000">
                <a:srgbClr val="4FD1FF"/>
              </a:gs>
            </a:gsLst>
            <a:lin ang="5400700" scaled="0"/>
          </a:gradFill>
        </p:grpSpPr>
        <p:sp>
          <p:nvSpPr>
            <p:cNvPr id="1370" name="Google Shape;1370;p79"/>
            <p:cNvSpPr/>
            <p:nvPr/>
          </p:nvSpPr>
          <p:spPr>
            <a:xfrm>
              <a:off x="3745575" y="190875"/>
              <a:ext cx="87925" cy="15575"/>
            </a:xfrm>
            <a:custGeom>
              <a:avLst/>
              <a:gdLst/>
              <a:ahLst/>
              <a:cxnLst/>
              <a:rect l="l" t="t" r="r" b="b"/>
              <a:pathLst>
                <a:path w="3517" h="623" extrusionOk="0">
                  <a:moveTo>
                    <a:pt x="3232" y="109"/>
                  </a:moveTo>
                  <a:cubicBezTo>
                    <a:pt x="3327" y="109"/>
                    <a:pt x="3395" y="190"/>
                    <a:pt x="3395" y="285"/>
                  </a:cubicBezTo>
                  <a:lnTo>
                    <a:pt x="3395" y="339"/>
                  </a:lnTo>
                  <a:cubicBezTo>
                    <a:pt x="3395" y="434"/>
                    <a:pt x="3327" y="515"/>
                    <a:pt x="3232" y="515"/>
                  </a:cubicBezTo>
                  <a:lnTo>
                    <a:pt x="298" y="515"/>
                  </a:lnTo>
                  <a:cubicBezTo>
                    <a:pt x="203" y="515"/>
                    <a:pt x="122" y="434"/>
                    <a:pt x="122" y="339"/>
                  </a:cubicBezTo>
                  <a:lnTo>
                    <a:pt x="122" y="285"/>
                  </a:lnTo>
                  <a:cubicBezTo>
                    <a:pt x="122" y="190"/>
                    <a:pt x="203" y="109"/>
                    <a:pt x="298" y="109"/>
                  </a:cubicBezTo>
                  <a:close/>
                  <a:moveTo>
                    <a:pt x="298" y="1"/>
                  </a:moveTo>
                  <a:cubicBezTo>
                    <a:pt x="135" y="1"/>
                    <a:pt x="0" y="122"/>
                    <a:pt x="0" y="285"/>
                  </a:cubicBezTo>
                  <a:lnTo>
                    <a:pt x="0" y="339"/>
                  </a:lnTo>
                  <a:cubicBezTo>
                    <a:pt x="0" y="501"/>
                    <a:pt x="135" y="623"/>
                    <a:pt x="298" y="623"/>
                  </a:cubicBezTo>
                  <a:lnTo>
                    <a:pt x="3232" y="623"/>
                  </a:lnTo>
                  <a:cubicBezTo>
                    <a:pt x="3395" y="623"/>
                    <a:pt x="3516" y="501"/>
                    <a:pt x="3516" y="339"/>
                  </a:cubicBezTo>
                  <a:lnTo>
                    <a:pt x="3516" y="285"/>
                  </a:lnTo>
                  <a:cubicBezTo>
                    <a:pt x="3516" y="122"/>
                    <a:pt x="3395" y="1"/>
                    <a:pt x="3232" y="1"/>
                  </a:cubicBezTo>
                  <a:close/>
                </a:path>
              </a:pathLst>
            </a:custGeom>
            <a:grpFill/>
            <a:ln>
              <a:noFill/>
            </a:ln>
          </p:spPr>
          <p:txBody>
            <a:bodyPr spcFirstLastPara="1" wrap="square" lIns="121900" tIns="121900" rIns="121900" bIns="121900" anchor="ctr" anchorCtr="0">
              <a:noAutofit/>
            </a:bodyPr>
            <a:lstStyle/>
            <a:p>
              <a:endParaRPr sz="2400"/>
            </a:p>
          </p:txBody>
        </p:sp>
        <p:sp>
          <p:nvSpPr>
            <p:cNvPr id="1371" name="Google Shape;1371;p79"/>
            <p:cNvSpPr/>
            <p:nvPr/>
          </p:nvSpPr>
          <p:spPr>
            <a:xfrm>
              <a:off x="3760100" y="213875"/>
              <a:ext cx="73400" cy="15925"/>
            </a:xfrm>
            <a:custGeom>
              <a:avLst/>
              <a:gdLst/>
              <a:ahLst/>
              <a:cxnLst/>
              <a:rect l="l" t="t" r="r" b="b"/>
              <a:pathLst>
                <a:path w="2936" h="637" extrusionOk="0">
                  <a:moveTo>
                    <a:pt x="2651" y="122"/>
                  </a:moveTo>
                  <a:cubicBezTo>
                    <a:pt x="2746" y="122"/>
                    <a:pt x="2814" y="203"/>
                    <a:pt x="2814" y="298"/>
                  </a:cubicBezTo>
                  <a:lnTo>
                    <a:pt x="2814" y="352"/>
                  </a:lnTo>
                  <a:cubicBezTo>
                    <a:pt x="2814" y="447"/>
                    <a:pt x="2746" y="514"/>
                    <a:pt x="2651" y="514"/>
                  </a:cubicBezTo>
                  <a:lnTo>
                    <a:pt x="285" y="514"/>
                  </a:lnTo>
                  <a:cubicBezTo>
                    <a:pt x="190" y="514"/>
                    <a:pt x="122" y="447"/>
                    <a:pt x="122" y="352"/>
                  </a:cubicBezTo>
                  <a:lnTo>
                    <a:pt x="122" y="298"/>
                  </a:lnTo>
                  <a:cubicBezTo>
                    <a:pt x="122" y="203"/>
                    <a:pt x="190" y="122"/>
                    <a:pt x="285" y="122"/>
                  </a:cubicBezTo>
                  <a:close/>
                  <a:moveTo>
                    <a:pt x="285" y="0"/>
                  </a:moveTo>
                  <a:cubicBezTo>
                    <a:pt x="122" y="0"/>
                    <a:pt x="1" y="136"/>
                    <a:pt x="1" y="298"/>
                  </a:cubicBezTo>
                  <a:lnTo>
                    <a:pt x="1" y="352"/>
                  </a:lnTo>
                  <a:cubicBezTo>
                    <a:pt x="1" y="514"/>
                    <a:pt x="122" y="636"/>
                    <a:pt x="285" y="636"/>
                  </a:cubicBezTo>
                  <a:lnTo>
                    <a:pt x="2651" y="636"/>
                  </a:lnTo>
                  <a:cubicBezTo>
                    <a:pt x="2814" y="636"/>
                    <a:pt x="2935" y="514"/>
                    <a:pt x="2935" y="352"/>
                  </a:cubicBezTo>
                  <a:lnTo>
                    <a:pt x="2935" y="298"/>
                  </a:lnTo>
                  <a:cubicBezTo>
                    <a:pt x="2935" y="136"/>
                    <a:pt x="2814" y="0"/>
                    <a:pt x="2651" y="0"/>
                  </a:cubicBezTo>
                  <a:close/>
                </a:path>
              </a:pathLst>
            </a:custGeom>
            <a:grpFill/>
            <a:ln>
              <a:noFill/>
            </a:ln>
          </p:spPr>
          <p:txBody>
            <a:bodyPr spcFirstLastPara="1" wrap="square" lIns="121900" tIns="121900" rIns="121900" bIns="121900" anchor="ctr" anchorCtr="0">
              <a:noAutofit/>
            </a:bodyPr>
            <a:lstStyle/>
            <a:p>
              <a:endParaRPr sz="2400"/>
            </a:p>
          </p:txBody>
        </p:sp>
        <p:sp>
          <p:nvSpPr>
            <p:cNvPr id="1372" name="Google Shape;1372;p79"/>
            <p:cNvSpPr/>
            <p:nvPr/>
          </p:nvSpPr>
          <p:spPr>
            <a:xfrm>
              <a:off x="3786825" y="237200"/>
              <a:ext cx="46675" cy="15925"/>
            </a:xfrm>
            <a:custGeom>
              <a:avLst/>
              <a:gdLst/>
              <a:ahLst/>
              <a:cxnLst/>
              <a:rect l="l" t="t" r="r" b="b"/>
              <a:pathLst>
                <a:path w="1867" h="637" extrusionOk="0">
                  <a:moveTo>
                    <a:pt x="1582" y="122"/>
                  </a:moveTo>
                  <a:cubicBezTo>
                    <a:pt x="1677" y="122"/>
                    <a:pt x="1745" y="190"/>
                    <a:pt x="1745" y="285"/>
                  </a:cubicBezTo>
                  <a:lnTo>
                    <a:pt x="1745" y="352"/>
                  </a:lnTo>
                  <a:cubicBezTo>
                    <a:pt x="1745" y="433"/>
                    <a:pt x="1677" y="514"/>
                    <a:pt x="1582" y="514"/>
                  </a:cubicBezTo>
                  <a:lnTo>
                    <a:pt x="284" y="514"/>
                  </a:lnTo>
                  <a:cubicBezTo>
                    <a:pt x="189" y="514"/>
                    <a:pt x="108" y="433"/>
                    <a:pt x="108" y="352"/>
                  </a:cubicBezTo>
                  <a:lnTo>
                    <a:pt x="108" y="285"/>
                  </a:lnTo>
                  <a:cubicBezTo>
                    <a:pt x="108" y="190"/>
                    <a:pt x="189" y="122"/>
                    <a:pt x="284" y="122"/>
                  </a:cubicBezTo>
                  <a:close/>
                  <a:moveTo>
                    <a:pt x="284" y="1"/>
                  </a:moveTo>
                  <a:cubicBezTo>
                    <a:pt x="122" y="1"/>
                    <a:pt x="0" y="122"/>
                    <a:pt x="0" y="285"/>
                  </a:cubicBezTo>
                  <a:lnTo>
                    <a:pt x="0" y="352"/>
                  </a:lnTo>
                  <a:cubicBezTo>
                    <a:pt x="0" y="501"/>
                    <a:pt x="122" y="636"/>
                    <a:pt x="284" y="636"/>
                  </a:cubicBezTo>
                  <a:lnTo>
                    <a:pt x="1582" y="636"/>
                  </a:lnTo>
                  <a:cubicBezTo>
                    <a:pt x="1745" y="636"/>
                    <a:pt x="1866" y="501"/>
                    <a:pt x="1866" y="352"/>
                  </a:cubicBezTo>
                  <a:lnTo>
                    <a:pt x="1866" y="285"/>
                  </a:lnTo>
                  <a:cubicBezTo>
                    <a:pt x="1866" y="122"/>
                    <a:pt x="1745" y="1"/>
                    <a:pt x="1582"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03" name="Google Shape;303;p34"/>
          <p:cNvSpPr/>
          <p:nvPr/>
        </p:nvSpPr>
        <p:spPr>
          <a:xfrm>
            <a:off x="11033945" y="40324"/>
            <a:ext cx="627900" cy="545999"/>
          </a:xfrm>
          <a:custGeom>
            <a:avLst/>
            <a:gdLst/>
            <a:ahLst/>
            <a:cxnLst/>
            <a:rect l="l" t="t" r="r" b="b"/>
            <a:pathLst>
              <a:path w="2692" h="2341" extrusionOk="0">
                <a:moveTo>
                  <a:pt x="1921" y="163"/>
                </a:moveTo>
                <a:lnTo>
                  <a:pt x="2516" y="1177"/>
                </a:lnTo>
                <a:lnTo>
                  <a:pt x="1921" y="2178"/>
                </a:lnTo>
                <a:lnTo>
                  <a:pt x="758" y="2178"/>
                </a:lnTo>
                <a:lnTo>
                  <a:pt x="176" y="1177"/>
                </a:lnTo>
                <a:lnTo>
                  <a:pt x="758" y="163"/>
                </a:lnTo>
                <a:close/>
                <a:moveTo>
                  <a:pt x="677" y="1"/>
                </a:moveTo>
                <a:lnTo>
                  <a:pt x="1" y="1177"/>
                </a:lnTo>
                <a:lnTo>
                  <a:pt x="677" y="2340"/>
                </a:lnTo>
                <a:lnTo>
                  <a:pt x="2016" y="2340"/>
                </a:lnTo>
                <a:lnTo>
                  <a:pt x="2692" y="1177"/>
                </a:lnTo>
                <a:lnTo>
                  <a:pt x="2016" y="1"/>
                </a:lnTo>
                <a:close/>
              </a:path>
            </a:pathLst>
          </a:custGeom>
          <a:gradFill>
            <a:gsLst>
              <a:gs pos="0">
                <a:srgbClr val="007BD3"/>
              </a:gs>
              <a:gs pos="100000">
                <a:srgbClr val="4FD1FF"/>
              </a:gs>
            </a:gsLst>
            <a:lin ang="5400700" scaled="0"/>
          </a:gra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7252012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C04A1285-9BB8-4D24-BDC4-C49C2D33C862}"/>
              </a:ext>
            </a:extLst>
          </p:cNvPr>
          <p:cNvGrpSpPr/>
          <p:nvPr/>
        </p:nvGrpSpPr>
        <p:grpSpPr>
          <a:xfrm>
            <a:off x="7246710" y="4093801"/>
            <a:ext cx="4519617" cy="1113158"/>
            <a:chOff x="6665542" y="2703436"/>
            <a:chExt cx="4777152" cy="1113158"/>
          </a:xfrm>
        </p:grpSpPr>
        <p:sp>
          <p:nvSpPr>
            <p:cNvPr id="9" name="TextBox 8">
              <a:extLst>
                <a:ext uri="{FF2B5EF4-FFF2-40B4-BE49-F238E27FC236}">
                  <a16:creationId xmlns:a16="http://schemas.microsoft.com/office/drawing/2014/main" xmlns="" id="{A11209D1-D6D2-4A73-B72D-BA783EBA6C35}"/>
                </a:ext>
              </a:extLst>
            </p:cNvPr>
            <p:cNvSpPr txBox="1"/>
            <p:nvPr/>
          </p:nvSpPr>
          <p:spPr>
            <a:xfrm>
              <a:off x="6665542" y="2703436"/>
              <a:ext cx="4777152"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endParaRPr lang="ko-KR" altLang="en-US" sz="5400" dirty="0">
                <a:solidFill>
                  <a:schemeClr val="bg1"/>
                </a:solidFill>
                <a:cs typeface="Arial" pitchFamily="34" charset="0"/>
              </a:endParaRPr>
            </a:p>
          </p:txBody>
        </p:sp>
        <p:sp>
          <p:nvSpPr>
            <p:cNvPr id="10" name="TextBox 9">
              <a:extLst>
                <a:ext uri="{FF2B5EF4-FFF2-40B4-BE49-F238E27FC236}">
                  <a16:creationId xmlns:a16="http://schemas.microsoft.com/office/drawing/2014/main" xmlns="" id="{552B9087-3465-4062-8B6C-3AE83F35A6A8}"/>
                </a:ext>
              </a:extLst>
            </p:cNvPr>
            <p:cNvSpPr txBox="1"/>
            <p:nvPr/>
          </p:nvSpPr>
          <p:spPr>
            <a:xfrm>
              <a:off x="6665542" y="3436938"/>
              <a:ext cx="4777096" cy="379656"/>
            </a:xfrm>
            <a:prstGeom prst="rect">
              <a:avLst/>
            </a:prstGeom>
            <a:noFill/>
          </p:spPr>
          <p:txBody>
            <a:bodyPr wrap="square" rtlCol="0" anchor="ctr">
              <a:spAutoFit/>
            </a:bodyPr>
            <a:lstStyle/>
            <a:p>
              <a:endParaRPr lang="ko-KR" altLang="en-US" sz="1867" dirty="0">
                <a:solidFill>
                  <a:schemeClr val="bg1"/>
                </a:solidFill>
                <a:cs typeface="Arial" pitchFamily="34" charset="0"/>
              </a:endParaRPr>
            </a:p>
          </p:txBody>
        </p:sp>
      </p:grpSp>
      <p:sp>
        <p:nvSpPr>
          <p:cNvPr id="5" name="Text Box 2"/>
          <p:cNvSpPr txBox="1"/>
          <p:nvPr/>
        </p:nvSpPr>
        <p:spPr>
          <a:xfrm>
            <a:off x="7246710" y="5959301"/>
            <a:ext cx="4678643" cy="646331"/>
          </a:xfrm>
          <a:prstGeom prst="rect">
            <a:avLst/>
          </a:prstGeom>
          <a:noFill/>
        </p:spPr>
        <p:txBody>
          <a:bodyPr wrap="square" rtlCol="0" anchor="t">
            <a:spAutoFit/>
          </a:bodyPr>
          <a:lstStyle/>
          <a:p>
            <a:pPr marL="285750" indent="-285750">
              <a:buClr>
                <a:schemeClr val="accent1"/>
              </a:buClr>
              <a:buFont typeface="Wingdings" panose="05000000000000000000" pitchFamily="2" charset="2"/>
              <a:buChar char="Ø"/>
            </a:pPr>
            <a:r>
              <a:rPr lang="en-US" b="1" dirty="0" smtClean="0">
                <a:solidFill>
                  <a:schemeClr val="accent1"/>
                </a:solidFill>
                <a:latin typeface="Book Antiqua" panose="02040602050305030304" pitchFamily="18" charset="0"/>
                <a:cs typeface="Book Antiqua" panose="02040602050305030304" pitchFamily="18" charset="0"/>
              </a:rPr>
              <a:t>Vishal </a:t>
            </a:r>
            <a:r>
              <a:rPr lang="en-US" b="1" dirty="0" err="1" smtClean="0">
                <a:solidFill>
                  <a:schemeClr val="accent1"/>
                </a:solidFill>
                <a:latin typeface="Book Antiqua" panose="02040602050305030304" pitchFamily="18" charset="0"/>
                <a:cs typeface="Book Antiqua" panose="02040602050305030304" pitchFamily="18" charset="0"/>
              </a:rPr>
              <a:t>Guhania</a:t>
            </a:r>
            <a:endParaRPr lang="en-US" b="1" dirty="0">
              <a:solidFill>
                <a:schemeClr val="accent1"/>
              </a:solidFill>
              <a:latin typeface="Book Antiqua" panose="02040602050305030304" pitchFamily="18" charset="0"/>
              <a:cs typeface="Book Antiqua" panose="02040602050305030304" pitchFamily="18" charset="0"/>
            </a:endParaRPr>
          </a:p>
          <a:p>
            <a:pPr>
              <a:buClr>
                <a:schemeClr val="accent1"/>
              </a:buClr>
            </a:pPr>
            <a:r>
              <a:rPr lang="en-US" b="1" dirty="0" smtClean="0">
                <a:solidFill>
                  <a:schemeClr val="accent1"/>
                </a:solidFill>
                <a:latin typeface="Book Antiqua" panose="02040602050305030304" pitchFamily="18" charset="0"/>
                <a:cs typeface="Book Antiqua" panose="02040602050305030304" pitchFamily="18" charset="0"/>
              </a:rPr>
              <a:t>      </a:t>
            </a:r>
            <a:r>
              <a:rPr lang="en-US" b="1" dirty="0" smtClean="0">
                <a:solidFill>
                  <a:schemeClr val="accent1"/>
                </a:solidFill>
                <a:latin typeface="Book Antiqua" panose="02040602050305030304" pitchFamily="18" charset="0"/>
                <a:cs typeface="Book Antiqua" panose="02040602050305030304" pitchFamily="18" charset="0"/>
              </a:rPr>
              <a:t>vishalgohania99@gmail.com</a:t>
            </a:r>
            <a:endParaRPr lang="en-US" b="1" dirty="0">
              <a:solidFill>
                <a:schemeClr val="accent1"/>
              </a:solidFill>
              <a:latin typeface="Book Antiqua" panose="02040602050305030304" pitchFamily="18" charset="0"/>
              <a:cs typeface="Book Antiqua" panose="02040602050305030304" pitchFamily="18" charset="0"/>
            </a:endParaRPr>
          </a:p>
        </p:txBody>
      </p:sp>
      <p:sp>
        <p:nvSpPr>
          <p:cNvPr id="6" name="Isosceles Triangle 51">
            <a:extLst>
              <a:ext uri="{FF2B5EF4-FFF2-40B4-BE49-F238E27FC236}">
                <a16:creationId xmlns:a16="http://schemas.microsoft.com/office/drawing/2014/main" xmlns="" id="{2296D13E-298C-4F01-A77D-43547A7AEFA9}"/>
              </a:ext>
            </a:extLst>
          </p:cNvPr>
          <p:cNvSpPr/>
          <p:nvPr/>
        </p:nvSpPr>
        <p:spPr>
          <a:xfrm>
            <a:off x="7313701" y="6368191"/>
            <a:ext cx="243388" cy="16051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385263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3000">
              <a:srgbClr val="83ACD1"/>
            </a:gs>
            <a:gs pos="0">
              <a:schemeClr val="accent1">
                <a:lumMod val="67000"/>
              </a:schemeClr>
            </a:gs>
            <a:gs pos="83000">
              <a:schemeClr val="accent2">
                <a:alpha val="74000"/>
              </a:schemeClr>
            </a:gs>
            <a:gs pos="100000">
              <a:schemeClr val="accent1">
                <a:lumMod val="0"/>
                <a:alpha val="90000"/>
              </a:schemeClr>
            </a:gs>
          </a:gsLst>
          <a:lin ang="5400000" scaled="1"/>
        </a:gradFill>
        <a:effectLst/>
      </p:bgPr>
    </p:bg>
    <p:spTree>
      <p:nvGrpSpPr>
        <p:cNvPr id="1" name=""/>
        <p:cNvGrpSpPr/>
        <p:nvPr/>
      </p:nvGrpSpPr>
      <p:grpSpPr>
        <a:xfrm>
          <a:off x="0" y="0"/>
          <a:ext cx="0" cy="0"/>
          <a:chOff x="0" y="0"/>
          <a:chExt cx="0" cy="0"/>
        </a:xfrm>
      </p:grpSpPr>
      <p:sp>
        <p:nvSpPr>
          <p:cNvPr id="6" name="Parallelogram 3"/>
          <p:cNvSpPr/>
          <p:nvPr/>
        </p:nvSpPr>
        <p:spPr>
          <a:xfrm flipH="1" flipV="1">
            <a:off x="9674860" y="830580"/>
            <a:ext cx="2517140" cy="2568575"/>
          </a:xfrm>
          <a:custGeom>
            <a:avLst/>
            <a:gdLst>
              <a:gd name="connsiteX0" fmla="*/ 0 w 1293540"/>
              <a:gd name="connsiteY0" fmla="*/ 0 h 1944216"/>
              <a:gd name="connsiteX1" fmla="*/ 540405 w 1293540"/>
              <a:gd name="connsiteY1" fmla="*/ 0 h 1944216"/>
              <a:gd name="connsiteX2" fmla="*/ 611560 w 1293540"/>
              <a:gd name="connsiteY2" fmla="*/ 0 h 1944216"/>
              <a:gd name="connsiteX3" fmla="*/ 1293540 w 1293540"/>
              <a:gd name="connsiteY3" fmla="*/ 0 h 1944216"/>
              <a:gd name="connsiteX4" fmla="*/ 704678 w 1293540"/>
              <a:gd name="connsiteY4" fmla="*/ 1937898 h 1944216"/>
              <a:gd name="connsiteX5" fmla="*/ 0 w 1293540"/>
              <a:gd name="connsiteY5" fmla="*/ 1944216 h 1944216"/>
              <a:gd name="connsiteX6" fmla="*/ 0 w 1293540"/>
              <a:gd name="connsiteY6" fmla="*/ 0 h 1944216"/>
              <a:gd name="connsiteX0-1" fmla="*/ 0 w 1293540"/>
              <a:gd name="connsiteY0-2" fmla="*/ 0 h 1944216"/>
              <a:gd name="connsiteX1-3" fmla="*/ 540405 w 1293540"/>
              <a:gd name="connsiteY1-4" fmla="*/ 0 h 1944216"/>
              <a:gd name="connsiteX2-5" fmla="*/ 611560 w 1293540"/>
              <a:gd name="connsiteY2-6" fmla="*/ 0 h 1944216"/>
              <a:gd name="connsiteX3-7" fmla="*/ 1293540 w 1293540"/>
              <a:gd name="connsiteY3-8" fmla="*/ 0 h 1944216"/>
              <a:gd name="connsiteX4-9" fmla="*/ 728988 w 1293540"/>
              <a:gd name="connsiteY4-10" fmla="*/ 1937898 h 1944216"/>
              <a:gd name="connsiteX5-11" fmla="*/ 0 w 1293540"/>
              <a:gd name="connsiteY5-12" fmla="*/ 1944216 h 1944216"/>
              <a:gd name="connsiteX6-13" fmla="*/ 0 w 1293540"/>
              <a:gd name="connsiteY6-14" fmla="*/ 0 h 1944216"/>
              <a:gd name="connsiteX0-15" fmla="*/ 0 w 1293540"/>
              <a:gd name="connsiteY0-16" fmla="*/ 0 h 1944216"/>
              <a:gd name="connsiteX1-17" fmla="*/ 611560 w 1293540"/>
              <a:gd name="connsiteY1-18" fmla="*/ 0 h 1944216"/>
              <a:gd name="connsiteX2-19" fmla="*/ 1293540 w 1293540"/>
              <a:gd name="connsiteY2-20" fmla="*/ 0 h 1944216"/>
              <a:gd name="connsiteX3-21" fmla="*/ 728988 w 1293540"/>
              <a:gd name="connsiteY3-22" fmla="*/ 1937898 h 1944216"/>
              <a:gd name="connsiteX4-23" fmla="*/ 0 w 1293540"/>
              <a:gd name="connsiteY4-24" fmla="*/ 1944216 h 1944216"/>
              <a:gd name="connsiteX5-25" fmla="*/ 0 w 1293540"/>
              <a:gd name="connsiteY5-26" fmla="*/ 0 h 1944216"/>
              <a:gd name="connsiteX0-27" fmla="*/ 0 w 1293540"/>
              <a:gd name="connsiteY0-28" fmla="*/ 0 h 1944216"/>
              <a:gd name="connsiteX1-29" fmla="*/ 1293540 w 1293540"/>
              <a:gd name="connsiteY1-30" fmla="*/ 0 h 1944216"/>
              <a:gd name="connsiteX2-31" fmla="*/ 728988 w 1293540"/>
              <a:gd name="connsiteY2-32" fmla="*/ 1937898 h 1944216"/>
              <a:gd name="connsiteX3-33" fmla="*/ 0 w 1293540"/>
              <a:gd name="connsiteY3-34" fmla="*/ 1944216 h 1944216"/>
              <a:gd name="connsiteX4-35" fmla="*/ 0 w 1293540"/>
              <a:gd name="connsiteY4-36" fmla="*/ 0 h 1944216"/>
              <a:gd name="connsiteX0-37" fmla="*/ 0 w 1293540"/>
              <a:gd name="connsiteY0-38" fmla="*/ 0 h 1944216"/>
              <a:gd name="connsiteX1-39" fmla="*/ 1293540 w 1293540"/>
              <a:gd name="connsiteY1-40" fmla="*/ 0 h 1944216"/>
              <a:gd name="connsiteX2-41" fmla="*/ 769264 w 1293540"/>
              <a:gd name="connsiteY2-42" fmla="*/ 1944215 h 1944216"/>
              <a:gd name="connsiteX3-43" fmla="*/ 0 w 1293540"/>
              <a:gd name="connsiteY3-44" fmla="*/ 1944216 h 1944216"/>
              <a:gd name="connsiteX4-45" fmla="*/ 0 w 1293540"/>
              <a:gd name="connsiteY4-46" fmla="*/ 0 h 1944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93540" h="1944216">
                <a:moveTo>
                  <a:pt x="0" y="0"/>
                </a:moveTo>
                <a:lnTo>
                  <a:pt x="1293540" y="0"/>
                </a:lnTo>
                <a:lnTo>
                  <a:pt x="769264" y="1944215"/>
                </a:lnTo>
                <a:lnTo>
                  <a:pt x="0" y="1944216"/>
                </a:lnTo>
                <a:lnTo>
                  <a:pt x="0" y="0"/>
                </a:lnTo>
                <a:close/>
              </a:path>
            </a:pathLst>
          </a:custGeom>
          <a:solidFill>
            <a:srgbClr val="8EACA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IN">
              <a:sym typeface="+mn-ea"/>
            </a:endParaRPr>
          </a:p>
        </p:txBody>
      </p:sp>
      <p:sp>
        <p:nvSpPr>
          <p:cNvPr id="7" name="Text Placeholder 2"/>
          <p:cNvSpPr txBox="1"/>
          <p:nvPr/>
        </p:nvSpPr>
        <p:spPr>
          <a:xfrm>
            <a:off x="9773284" y="1847750"/>
            <a:ext cx="2112811" cy="1584177"/>
          </a:xfrm>
          <a:prstGeom prst="rect">
            <a:avLst/>
          </a:prstGeom>
          <a:noFill/>
        </p:spPr>
        <p:txBody>
          <a:bodyPr anchor="t"/>
          <a:lstStyle>
            <a:lvl1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defRPr sz="4800" b="1" kern="1200">
                <a:solidFill>
                  <a:schemeClr val="bg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altLang="ko-KR" sz="4400" dirty="0">
                <a:latin typeface="+mj-lt"/>
              </a:rPr>
              <a:t>OUR</a:t>
            </a:r>
          </a:p>
          <a:p>
            <a:pPr algn="r"/>
            <a:r>
              <a:rPr lang="en-US" altLang="ko-KR" sz="4400" dirty="0">
                <a:latin typeface="+mj-lt"/>
              </a:rPr>
              <a:t>TEAM</a:t>
            </a:r>
            <a:endParaRPr lang="ko-KR" altLang="en-US" sz="4400" dirty="0">
              <a:latin typeface="+mj-lt"/>
            </a:endParaRPr>
          </a:p>
        </p:txBody>
      </p:sp>
      <p:sp>
        <p:nvSpPr>
          <p:cNvPr id="15" name="자유형: 도형 14"/>
          <p:cNvSpPr/>
          <p:nvPr/>
        </p:nvSpPr>
        <p:spPr>
          <a:xfrm>
            <a:off x="3810" y="838200"/>
            <a:ext cx="1828800" cy="2604135"/>
          </a:xfrm>
          <a:custGeom>
            <a:avLst/>
            <a:gdLst>
              <a:gd name="connsiteX0" fmla="*/ 0 w 1828837"/>
              <a:gd name="connsiteY0" fmla="*/ 0 h 2679886"/>
              <a:gd name="connsiteX1" fmla="*/ 1828837 w 1828837"/>
              <a:gd name="connsiteY1" fmla="*/ 0 h 2679886"/>
              <a:gd name="connsiteX2" fmla="*/ 808605 w 1828837"/>
              <a:gd name="connsiteY2" fmla="*/ 2679886 h 2679886"/>
              <a:gd name="connsiteX3" fmla="*/ 0 w 1828837"/>
              <a:gd name="connsiteY3" fmla="*/ 2679886 h 2679886"/>
            </a:gdLst>
            <a:ahLst/>
            <a:cxnLst>
              <a:cxn ang="0">
                <a:pos x="connsiteX0" y="connsiteY0"/>
              </a:cxn>
              <a:cxn ang="0">
                <a:pos x="connsiteX1" y="connsiteY1"/>
              </a:cxn>
              <a:cxn ang="0">
                <a:pos x="connsiteX2" y="connsiteY2"/>
              </a:cxn>
              <a:cxn ang="0">
                <a:pos x="connsiteX3" y="connsiteY3"/>
              </a:cxn>
            </a:cxnLst>
            <a:rect l="l" t="t" r="r" b="b"/>
            <a:pathLst>
              <a:path w="1828837" h="2679886">
                <a:moveTo>
                  <a:pt x="0" y="0"/>
                </a:moveTo>
                <a:lnTo>
                  <a:pt x="1828837" y="0"/>
                </a:lnTo>
                <a:lnTo>
                  <a:pt x="808605" y="2679886"/>
                </a:lnTo>
                <a:lnTo>
                  <a:pt x="0" y="2679886"/>
                </a:lnTo>
                <a:close/>
              </a:path>
            </a:pathLst>
          </a:custGeom>
          <a:solidFill>
            <a:srgbClr val="8EACA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IN">
              <a:sym typeface="+mn-ea"/>
            </a:endParaRPr>
          </a:p>
        </p:txBody>
      </p:sp>
      <p:sp>
        <p:nvSpPr>
          <p:cNvPr id="4" name="Right Triangle 3"/>
          <p:cNvSpPr/>
          <p:nvPr/>
        </p:nvSpPr>
        <p:spPr>
          <a:xfrm>
            <a:off x="5060652" y="473128"/>
            <a:ext cx="1258391" cy="1962116"/>
          </a:xfrm>
          <a:prstGeom prst="rtTriangle">
            <a:avLst/>
          </a:prstGeom>
          <a:gradFill>
            <a:gsLst>
              <a:gs pos="0">
                <a:schemeClr val="tx1">
                  <a:lumMod val="75000"/>
                  <a:lumOff val="25000"/>
                </a:schemeClr>
              </a:gs>
              <a:gs pos="100000">
                <a:schemeClr val="bg1">
                  <a:alpha val="0"/>
                </a:schemeClr>
              </a:gs>
            </a:gsLst>
            <a:lin ang="540000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Pentagon 14"/>
          <p:cNvSpPr/>
          <p:nvPr/>
        </p:nvSpPr>
        <p:spPr>
          <a:xfrm flipH="1">
            <a:off x="5237480" y="377825"/>
            <a:ext cx="2640965" cy="813435"/>
          </a:xfrm>
          <a:prstGeom prst="homePlate">
            <a:avLst/>
          </a:prstGeom>
          <a:solidFill>
            <a:srgbClr val="8EACA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5058591" y="680526"/>
            <a:ext cx="198934" cy="198934"/>
          </a:xfrm>
          <a:prstGeom prst="ellipse">
            <a:avLst/>
          </a:prstGeom>
          <a:noFill/>
          <a:ln>
            <a:solidFill>
              <a:srgbClr val="8EA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5091560" y="712227"/>
            <a:ext cx="135532" cy="135532"/>
          </a:xfrm>
          <a:prstGeom prst="ellipse">
            <a:avLst/>
          </a:prstGeom>
          <a:solidFill>
            <a:srgbClr val="8EA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Triangle 12"/>
          <p:cNvSpPr/>
          <p:nvPr/>
        </p:nvSpPr>
        <p:spPr>
          <a:xfrm>
            <a:off x="3902265" y="1572136"/>
            <a:ext cx="1258391" cy="1962116"/>
          </a:xfrm>
          <a:prstGeom prst="rtTriangle">
            <a:avLst/>
          </a:prstGeom>
          <a:gradFill>
            <a:gsLst>
              <a:gs pos="0">
                <a:schemeClr val="tx1">
                  <a:lumMod val="75000"/>
                  <a:lumOff val="25000"/>
                </a:schemeClr>
              </a:gs>
              <a:gs pos="100000">
                <a:schemeClr val="bg1">
                  <a:alpha val="0"/>
                </a:schemeClr>
              </a:gs>
            </a:gsLst>
            <a:lin ang="540000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Pentagon 19"/>
          <p:cNvSpPr/>
          <p:nvPr/>
        </p:nvSpPr>
        <p:spPr>
          <a:xfrm flipH="1">
            <a:off x="4038600" y="1447800"/>
            <a:ext cx="2767330" cy="762000"/>
          </a:xfrm>
          <a:prstGeom prst="homePlate">
            <a:avLst/>
          </a:prstGeom>
          <a:solidFill>
            <a:srgbClr val="665F6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3868273" y="1710319"/>
            <a:ext cx="198934" cy="198934"/>
          </a:xfrm>
          <a:prstGeom prst="ellipse">
            <a:avLst/>
          </a:prstGeom>
          <a:noFill/>
          <a:ln>
            <a:solidFill>
              <a:srgbClr val="665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p:cNvSpPr/>
          <p:nvPr/>
        </p:nvSpPr>
        <p:spPr>
          <a:xfrm>
            <a:off x="3902058" y="1742020"/>
            <a:ext cx="135532" cy="135532"/>
          </a:xfrm>
          <a:prstGeom prst="ellipse">
            <a:avLst/>
          </a:prstGeom>
          <a:solidFill>
            <a:srgbClr val="665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ight Triangle 47"/>
          <p:cNvSpPr/>
          <p:nvPr/>
        </p:nvSpPr>
        <p:spPr>
          <a:xfrm>
            <a:off x="4382802" y="2606521"/>
            <a:ext cx="1258391" cy="1962116"/>
          </a:xfrm>
          <a:prstGeom prst="rtTriangle">
            <a:avLst/>
          </a:prstGeom>
          <a:gradFill>
            <a:gsLst>
              <a:gs pos="0">
                <a:schemeClr val="tx1">
                  <a:lumMod val="75000"/>
                  <a:lumOff val="25000"/>
                </a:schemeClr>
              </a:gs>
              <a:gs pos="100000">
                <a:schemeClr val="bg1">
                  <a:alpha val="0"/>
                </a:schemeClr>
              </a:gs>
            </a:gsLst>
            <a:lin ang="540000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Arrow: Pentagon 23"/>
          <p:cNvSpPr/>
          <p:nvPr/>
        </p:nvSpPr>
        <p:spPr>
          <a:xfrm flipH="1">
            <a:off x="4541520" y="2377440"/>
            <a:ext cx="2917190" cy="869315"/>
          </a:xfrm>
          <a:prstGeom prst="homePlate">
            <a:avLst/>
          </a:prstGeom>
          <a:solidFill>
            <a:srgbClr val="3F443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p:cNvSpPr/>
          <p:nvPr/>
        </p:nvSpPr>
        <p:spPr>
          <a:xfrm>
            <a:off x="4353466" y="2708086"/>
            <a:ext cx="198934" cy="198934"/>
          </a:xfrm>
          <a:prstGeom prst="ellipse">
            <a:avLst/>
          </a:prstGeom>
          <a:noFill/>
          <a:ln>
            <a:solidFill>
              <a:srgbClr val="3F4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p:cNvSpPr/>
          <p:nvPr/>
        </p:nvSpPr>
        <p:spPr>
          <a:xfrm>
            <a:off x="4387251" y="2739787"/>
            <a:ext cx="135532" cy="135532"/>
          </a:xfrm>
          <a:prstGeom prst="ellipse">
            <a:avLst/>
          </a:prstGeom>
          <a:solidFill>
            <a:srgbClr val="3F4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ight Triangle 51"/>
          <p:cNvSpPr/>
          <p:nvPr/>
        </p:nvSpPr>
        <p:spPr>
          <a:xfrm>
            <a:off x="6314858" y="3400033"/>
            <a:ext cx="1258391" cy="1962116"/>
          </a:xfrm>
          <a:prstGeom prst="rtTriangle">
            <a:avLst/>
          </a:prstGeom>
          <a:gradFill>
            <a:gsLst>
              <a:gs pos="0">
                <a:schemeClr val="tx1">
                  <a:lumMod val="75000"/>
                  <a:lumOff val="25000"/>
                </a:schemeClr>
              </a:gs>
              <a:gs pos="100000">
                <a:schemeClr val="bg1">
                  <a:alpha val="0"/>
                </a:schemeClr>
              </a:gs>
            </a:gsLst>
            <a:lin ang="540000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p:cNvSpPr/>
          <p:nvPr/>
        </p:nvSpPr>
        <p:spPr>
          <a:xfrm>
            <a:off x="6362368" y="3667707"/>
            <a:ext cx="135532" cy="135532"/>
          </a:xfrm>
          <a:prstGeom prst="ellipse">
            <a:avLst/>
          </a:prstGeom>
          <a:solidFill>
            <a:srgbClr val="BDA1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p:cNvSpPr/>
          <p:nvPr/>
        </p:nvSpPr>
        <p:spPr>
          <a:xfrm>
            <a:off x="6514058" y="4530748"/>
            <a:ext cx="198934" cy="198934"/>
          </a:xfrm>
          <a:prstGeom prst="ellipse">
            <a:avLst/>
          </a:prstGeom>
          <a:noFill/>
          <a:ln>
            <a:solidFill>
              <a:srgbClr val="948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p:cNvSpPr/>
          <p:nvPr/>
        </p:nvSpPr>
        <p:spPr>
          <a:xfrm>
            <a:off x="6547843" y="4571974"/>
            <a:ext cx="135532" cy="135532"/>
          </a:xfrm>
          <a:prstGeom prst="ellipse">
            <a:avLst/>
          </a:prstGeom>
          <a:solidFill>
            <a:srgbClr val="948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p:cNvSpPr/>
          <p:nvPr/>
        </p:nvSpPr>
        <p:spPr>
          <a:xfrm>
            <a:off x="5552331" y="5357107"/>
            <a:ext cx="198934" cy="198934"/>
          </a:xfrm>
          <a:prstGeom prst="ellipse">
            <a:avLst/>
          </a:prstGeom>
          <a:noFill/>
          <a:ln>
            <a:solidFill>
              <a:srgbClr val="4C2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p:cNvSpPr/>
          <p:nvPr/>
        </p:nvSpPr>
        <p:spPr>
          <a:xfrm>
            <a:off x="5586116" y="5388808"/>
            <a:ext cx="135532" cy="135532"/>
          </a:xfrm>
          <a:prstGeom prst="ellipse">
            <a:avLst/>
          </a:prstGeom>
          <a:solidFill>
            <a:srgbClr val="4C2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42"/>
          <p:cNvSpPr txBox="1"/>
          <p:nvPr/>
        </p:nvSpPr>
        <p:spPr>
          <a:xfrm>
            <a:off x="5631180" y="652780"/>
            <a:ext cx="2164715" cy="306705"/>
          </a:xfrm>
          <a:prstGeom prst="rect">
            <a:avLst/>
          </a:prstGeom>
          <a:noFill/>
        </p:spPr>
        <p:txBody>
          <a:bodyPr wrap="square" rtlCol="0">
            <a:spAutoFit/>
          </a:bodyPr>
          <a:lstStyle/>
          <a:p>
            <a:pPr indent="0" algn="ctr">
              <a:buNone/>
            </a:pPr>
            <a:r>
              <a:rPr lang="en-US" altLang="en-IN" sz="1400" dirty="0">
                <a:solidFill>
                  <a:schemeClr val="bg1"/>
                </a:solidFill>
                <a:latin typeface="+mn-ea"/>
                <a:ea typeface="Open Sans" pitchFamily="2" charset="0"/>
                <a:cs typeface="+mn-ea"/>
              </a:rPr>
              <a:t>Ganesh Rajendra Patil</a:t>
            </a:r>
          </a:p>
        </p:txBody>
      </p:sp>
      <p:sp>
        <p:nvSpPr>
          <p:cNvPr id="78" name="Freeform: Shape 13"/>
          <p:cNvSpPr/>
          <p:nvPr/>
        </p:nvSpPr>
        <p:spPr>
          <a:xfrm>
            <a:off x="3145790" y="71755"/>
            <a:ext cx="3641090" cy="6949440"/>
          </a:xfrm>
          <a:custGeom>
            <a:avLst/>
            <a:gdLst>
              <a:gd name="connsiteX0" fmla="*/ 2937933 w 3491377"/>
              <a:gd name="connsiteY0" fmla="*/ 0 h 6654800"/>
              <a:gd name="connsiteX1" fmla="*/ 660400 w 3491377"/>
              <a:gd name="connsiteY1" fmla="*/ 2125133 h 6654800"/>
              <a:gd name="connsiteX2" fmla="*/ 3488266 w 3491377"/>
              <a:gd name="connsiteY2" fmla="*/ 3962400 h 6654800"/>
              <a:gd name="connsiteX3" fmla="*/ 0 w 3491377"/>
              <a:gd name="connsiteY3" fmla="*/ 6654800 h 6654800"/>
            </a:gdLst>
            <a:ahLst/>
            <a:cxnLst>
              <a:cxn ang="0">
                <a:pos x="connsiteX0" y="connsiteY0"/>
              </a:cxn>
              <a:cxn ang="0">
                <a:pos x="connsiteX1" y="connsiteY1"/>
              </a:cxn>
              <a:cxn ang="0">
                <a:pos x="connsiteX2" y="connsiteY2"/>
              </a:cxn>
              <a:cxn ang="0">
                <a:pos x="connsiteX3" y="connsiteY3"/>
              </a:cxn>
            </a:cxnLst>
            <a:rect l="l" t="t" r="r" b="b"/>
            <a:pathLst>
              <a:path w="3491377" h="6654800">
                <a:moveTo>
                  <a:pt x="2937933" y="0"/>
                </a:moveTo>
                <a:cubicBezTo>
                  <a:pt x="1753305" y="732366"/>
                  <a:pt x="568678" y="1464733"/>
                  <a:pt x="660400" y="2125133"/>
                </a:cubicBezTo>
                <a:cubicBezTo>
                  <a:pt x="752122" y="2785533"/>
                  <a:pt x="3598333" y="3207456"/>
                  <a:pt x="3488266" y="3962400"/>
                </a:cubicBezTo>
                <a:cubicBezTo>
                  <a:pt x="3378199" y="4717344"/>
                  <a:pt x="1689099" y="5686072"/>
                  <a:pt x="0" y="6654800"/>
                </a:cubicBezTo>
              </a:path>
            </a:pathLst>
          </a:custGeom>
          <a:noFill/>
          <a:ln w="19050">
            <a:gradFill>
              <a:gsLst>
                <a:gs pos="0">
                  <a:schemeClr val="bg1">
                    <a:lumMod val="50000"/>
                    <a:alpha val="0"/>
                  </a:schemeClr>
                </a:gs>
                <a:gs pos="15000">
                  <a:schemeClr val="bg1">
                    <a:lumMod val="50000"/>
                  </a:schemeClr>
                </a:gs>
                <a:gs pos="66000">
                  <a:schemeClr val="bg1">
                    <a:lumMod val="50000"/>
                  </a:schemeClr>
                </a:gs>
                <a:gs pos="100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Pentagon 27"/>
          <p:cNvSpPr/>
          <p:nvPr/>
        </p:nvSpPr>
        <p:spPr>
          <a:xfrm flipH="1">
            <a:off x="6508207" y="3347720"/>
            <a:ext cx="2587625" cy="777240"/>
          </a:xfrm>
          <a:prstGeom prst="homePlate">
            <a:avLst/>
          </a:prstGeom>
          <a:solidFill>
            <a:srgbClr val="BDA15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Pentagon 31"/>
          <p:cNvSpPr/>
          <p:nvPr/>
        </p:nvSpPr>
        <p:spPr>
          <a:xfrm flipH="1">
            <a:off x="6693535" y="4236720"/>
            <a:ext cx="2592070" cy="792480"/>
          </a:xfrm>
          <a:prstGeom prst="homePlate">
            <a:avLst/>
          </a:prstGeom>
          <a:solidFill>
            <a:srgbClr val="948B7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ight Triangle 81"/>
          <p:cNvSpPr/>
          <p:nvPr/>
        </p:nvSpPr>
        <p:spPr>
          <a:xfrm>
            <a:off x="4240530" y="6178550"/>
            <a:ext cx="1257300" cy="1654810"/>
          </a:xfrm>
          <a:prstGeom prst="rtTriangle">
            <a:avLst/>
          </a:prstGeom>
          <a:gradFill>
            <a:gsLst>
              <a:gs pos="0">
                <a:schemeClr val="tx1">
                  <a:lumMod val="75000"/>
                  <a:lumOff val="25000"/>
                </a:schemeClr>
              </a:gs>
              <a:gs pos="100000">
                <a:schemeClr val="bg1">
                  <a:alpha val="0"/>
                </a:schemeClr>
              </a:gs>
            </a:gsLst>
            <a:lin ang="540000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ight Triangle 85"/>
          <p:cNvSpPr/>
          <p:nvPr/>
        </p:nvSpPr>
        <p:spPr>
          <a:xfrm>
            <a:off x="6529102" y="4416271"/>
            <a:ext cx="1258391" cy="1962116"/>
          </a:xfrm>
          <a:prstGeom prst="rtTriangle">
            <a:avLst/>
          </a:prstGeom>
          <a:gradFill>
            <a:gsLst>
              <a:gs pos="0">
                <a:schemeClr val="tx1">
                  <a:lumMod val="75000"/>
                  <a:lumOff val="25000"/>
                </a:schemeClr>
              </a:gs>
              <a:gs pos="100000">
                <a:schemeClr val="bg1">
                  <a:alpha val="0"/>
                </a:schemeClr>
              </a:gs>
            </a:gsLst>
            <a:lin ang="540000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Arrow: Pentagon 35"/>
          <p:cNvSpPr/>
          <p:nvPr/>
        </p:nvSpPr>
        <p:spPr>
          <a:xfrm flipH="1">
            <a:off x="5732145" y="5085080"/>
            <a:ext cx="2663190" cy="792480"/>
          </a:xfrm>
          <a:prstGeom prst="homePlate">
            <a:avLst/>
          </a:prstGeom>
          <a:solidFill>
            <a:srgbClr val="4C272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662" name="Google Shape;11662;p57"/>
          <p:cNvGrpSpPr/>
          <p:nvPr/>
        </p:nvGrpSpPr>
        <p:grpSpPr>
          <a:xfrm>
            <a:off x="5434965" y="603885"/>
            <a:ext cx="294640" cy="344805"/>
            <a:chOff x="4905714" y="2431198"/>
            <a:chExt cx="284958" cy="365052"/>
          </a:xfrm>
        </p:grpSpPr>
        <p:sp>
          <p:nvSpPr>
            <p:cNvPr id="11663" name="Google Shape;11663;p57"/>
            <p:cNvSpPr/>
            <p:nvPr/>
          </p:nvSpPr>
          <p:spPr>
            <a:xfrm>
              <a:off x="4951568" y="2436599"/>
              <a:ext cx="193249" cy="131455"/>
            </a:xfrm>
            <a:custGeom>
              <a:avLst/>
              <a:gdLst/>
              <a:ahLst/>
              <a:cxnLst/>
              <a:rect l="l" t="t" r="r" b="b"/>
              <a:pathLst>
                <a:path w="7371" h="5014" extrusionOk="0">
                  <a:moveTo>
                    <a:pt x="3064" y="1"/>
                  </a:moveTo>
                  <a:cubicBezTo>
                    <a:pt x="1330" y="1"/>
                    <a:pt x="0" y="1547"/>
                    <a:pt x="265" y="3264"/>
                  </a:cubicBezTo>
                  <a:lnTo>
                    <a:pt x="533" y="5013"/>
                  </a:lnTo>
                  <a:lnTo>
                    <a:pt x="6838" y="5013"/>
                  </a:lnTo>
                  <a:lnTo>
                    <a:pt x="7106" y="3264"/>
                  </a:lnTo>
                  <a:cubicBezTo>
                    <a:pt x="7371" y="1547"/>
                    <a:pt x="6041" y="1"/>
                    <a:pt x="43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57"/>
            <p:cNvSpPr/>
            <p:nvPr/>
          </p:nvSpPr>
          <p:spPr>
            <a:xfrm>
              <a:off x="4911115" y="2630871"/>
              <a:ext cx="274261" cy="160032"/>
            </a:xfrm>
            <a:custGeom>
              <a:avLst/>
              <a:gdLst/>
              <a:ahLst/>
              <a:cxnLst/>
              <a:rect l="l" t="t" r="r" b="b"/>
              <a:pathLst>
                <a:path w="10461" h="6104" extrusionOk="0">
                  <a:moveTo>
                    <a:pt x="3706" y="1"/>
                  </a:moveTo>
                  <a:lnTo>
                    <a:pt x="3706" y="1037"/>
                  </a:lnTo>
                  <a:cubicBezTo>
                    <a:pt x="3706" y="1326"/>
                    <a:pt x="3514" y="1580"/>
                    <a:pt x="3235" y="1663"/>
                  </a:cubicBezTo>
                  <a:lnTo>
                    <a:pt x="939" y="2341"/>
                  </a:lnTo>
                  <a:cubicBezTo>
                    <a:pt x="381" y="2504"/>
                    <a:pt x="1" y="3014"/>
                    <a:pt x="1" y="3594"/>
                  </a:cubicBezTo>
                  <a:lnTo>
                    <a:pt x="1" y="6104"/>
                  </a:lnTo>
                  <a:lnTo>
                    <a:pt x="10460" y="6104"/>
                  </a:lnTo>
                  <a:lnTo>
                    <a:pt x="10460" y="3594"/>
                  </a:lnTo>
                  <a:cubicBezTo>
                    <a:pt x="10460" y="3014"/>
                    <a:pt x="10080" y="2504"/>
                    <a:pt x="9522" y="2341"/>
                  </a:cubicBezTo>
                  <a:lnTo>
                    <a:pt x="7226" y="1663"/>
                  </a:lnTo>
                  <a:cubicBezTo>
                    <a:pt x="6947" y="1580"/>
                    <a:pt x="6755" y="1326"/>
                    <a:pt x="6755" y="1037"/>
                  </a:cubicBezTo>
                  <a:lnTo>
                    <a:pt x="6755"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57"/>
            <p:cNvSpPr/>
            <p:nvPr/>
          </p:nvSpPr>
          <p:spPr>
            <a:xfrm>
              <a:off x="4911010" y="2674471"/>
              <a:ext cx="274366" cy="116432"/>
            </a:xfrm>
            <a:custGeom>
              <a:avLst/>
              <a:gdLst/>
              <a:ahLst/>
              <a:cxnLst/>
              <a:rect l="l" t="t" r="r" b="b"/>
              <a:pathLst>
                <a:path w="10465" h="4441" extrusionOk="0">
                  <a:moveTo>
                    <a:pt x="7230" y="0"/>
                  </a:moveTo>
                  <a:cubicBezTo>
                    <a:pt x="7288" y="29"/>
                    <a:pt x="7349" y="58"/>
                    <a:pt x="7411" y="80"/>
                  </a:cubicBezTo>
                  <a:lnTo>
                    <a:pt x="5231" y="735"/>
                  </a:lnTo>
                  <a:lnTo>
                    <a:pt x="3054" y="80"/>
                  </a:lnTo>
                  <a:cubicBezTo>
                    <a:pt x="3116" y="58"/>
                    <a:pt x="3177" y="29"/>
                    <a:pt x="3239" y="0"/>
                  </a:cubicBezTo>
                  <a:lnTo>
                    <a:pt x="3239" y="0"/>
                  </a:lnTo>
                  <a:lnTo>
                    <a:pt x="943" y="674"/>
                  </a:lnTo>
                  <a:cubicBezTo>
                    <a:pt x="385" y="841"/>
                    <a:pt x="1" y="1351"/>
                    <a:pt x="1" y="1931"/>
                  </a:cubicBezTo>
                  <a:lnTo>
                    <a:pt x="1" y="4441"/>
                  </a:lnTo>
                  <a:lnTo>
                    <a:pt x="10464" y="4441"/>
                  </a:lnTo>
                  <a:lnTo>
                    <a:pt x="10464" y="1931"/>
                  </a:lnTo>
                  <a:cubicBezTo>
                    <a:pt x="10464" y="1351"/>
                    <a:pt x="10080" y="841"/>
                    <a:pt x="9526" y="678"/>
                  </a:cubicBezTo>
                  <a:lnTo>
                    <a:pt x="72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57"/>
            <p:cNvSpPr/>
            <p:nvPr/>
          </p:nvSpPr>
          <p:spPr>
            <a:xfrm>
              <a:off x="4979674" y="2679216"/>
              <a:ext cx="137144" cy="111687"/>
            </a:xfrm>
            <a:custGeom>
              <a:avLst/>
              <a:gdLst/>
              <a:ahLst/>
              <a:cxnLst/>
              <a:rect l="l" t="t" r="r" b="b"/>
              <a:pathLst>
                <a:path w="5231" h="4260" extrusionOk="0">
                  <a:moveTo>
                    <a:pt x="768" y="0"/>
                  </a:moveTo>
                  <a:lnTo>
                    <a:pt x="511" y="261"/>
                  </a:lnTo>
                  <a:cubicBezTo>
                    <a:pt x="182" y="587"/>
                    <a:pt x="0" y="1033"/>
                    <a:pt x="0" y="1493"/>
                  </a:cubicBezTo>
                  <a:lnTo>
                    <a:pt x="0" y="4260"/>
                  </a:lnTo>
                  <a:lnTo>
                    <a:pt x="5230" y="4260"/>
                  </a:lnTo>
                  <a:lnTo>
                    <a:pt x="5230" y="1493"/>
                  </a:lnTo>
                  <a:cubicBezTo>
                    <a:pt x="5230" y="1033"/>
                    <a:pt x="5046" y="587"/>
                    <a:pt x="4720" y="261"/>
                  </a:cubicBezTo>
                  <a:lnTo>
                    <a:pt x="4459" y="0"/>
                  </a:lnTo>
                  <a:lnTo>
                    <a:pt x="2615" y="337"/>
                  </a:lnTo>
                  <a:lnTo>
                    <a:pt x="768"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57"/>
            <p:cNvSpPr/>
            <p:nvPr/>
          </p:nvSpPr>
          <p:spPr>
            <a:xfrm>
              <a:off x="4983082" y="2679216"/>
              <a:ext cx="130222" cy="51884"/>
            </a:xfrm>
            <a:custGeom>
              <a:avLst/>
              <a:gdLst/>
              <a:ahLst/>
              <a:cxnLst/>
              <a:rect l="l" t="t" r="r" b="b"/>
              <a:pathLst>
                <a:path w="4967" h="1979" extrusionOk="0">
                  <a:moveTo>
                    <a:pt x="638" y="0"/>
                  </a:moveTo>
                  <a:lnTo>
                    <a:pt x="381" y="261"/>
                  </a:lnTo>
                  <a:cubicBezTo>
                    <a:pt x="218" y="424"/>
                    <a:pt x="88" y="616"/>
                    <a:pt x="1" y="826"/>
                  </a:cubicBezTo>
                  <a:lnTo>
                    <a:pt x="751" y="1681"/>
                  </a:lnTo>
                  <a:cubicBezTo>
                    <a:pt x="922" y="1879"/>
                    <a:pt x="1163" y="1979"/>
                    <a:pt x="1404" y="1979"/>
                  </a:cubicBezTo>
                  <a:cubicBezTo>
                    <a:pt x="1627" y="1979"/>
                    <a:pt x="1850" y="1894"/>
                    <a:pt x="2022" y="1724"/>
                  </a:cubicBezTo>
                  <a:lnTo>
                    <a:pt x="2485" y="1261"/>
                  </a:lnTo>
                  <a:lnTo>
                    <a:pt x="2945" y="1724"/>
                  </a:lnTo>
                  <a:cubicBezTo>
                    <a:pt x="3117" y="1894"/>
                    <a:pt x="3340" y="1979"/>
                    <a:pt x="3563" y="1979"/>
                  </a:cubicBezTo>
                  <a:cubicBezTo>
                    <a:pt x="3805" y="1979"/>
                    <a:pt x="4047" y="1879"/>
                    <a:pt x="4220" y="1681"/>
                  </a:cubicBezTo>
                  <a:lnTo>
                    <a:pt x="4966" y="826"/>
                  </a:lnTo>
                  <a:cubicBezTo>
                    <a:pt x="4879" y="616"/>
                    <a:pt x="4749" y="424"/>
                    <a:pt x="4590" y="261"/>
                  </a:cubicBezTo>
                  <a:lnTo>
                    <a:pt x="4329" y="0"/>
                  </a:lnTo>
                  <a:lnTo>
                    <a:pt x="2485" y="337"/>
                  </a:lnTo>
                  <a:lnTo>
                    <a:pt x="638"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57"/>
            <p:cNvSpPr/>
            <p:nvPr/>
          </p:nvSpPr>
          <p:spPr>
            <a:xfrm>
              <a:off x="5031034" y="2716523"/>
              <a:ext cx="34319" cy="74379"/>
            </a:xfrm>
            <a:custGeom>
              <a:avLst/>
              <a:gdLst/>
              <a:ahLst/>
              <a:cxnLst/>
              <a:rect l="l" t="t" r="r" b="b"/>
              <a:pathLst>
                <a:path w="1309" h="2837" extrusionOk="0">
                  <a:moveTo>
                    <a:pt x="341" y="1"/>
                  </a:moveTo>
                  <a:lnTo>
                    <a:pt x="1" y="2837"/>
                  </a:lnTo>
                  <a:lnTo>
                    <a:pt x="1308" y="2837"/>
                  </a:lnTo>
                  <a:lnTo>
                    <a:pt x="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57"/>
            <p:cNvSpPr/>
            <p:nvPr/>
          </p:nvSpPr>
          <p:spPr>
            <a:xfrm>
              <a:off x="5025240" y="2688051"/>
              <a:ext cx="45802" cy="34292"/>
            </a:xfrm>
            <a:custGeom>
              <a:avLst/>
              <a:gdLst/>
              <a:ahLst/>
              <a:cxnLst/>
              <a:rect l="l" t="t" r="r" b="b"/>
              <a:pathLst>
                <a:path w="1747" h="1308" extrusionOk="0">
                  <a:moveTo>
                    <a:pt x="1" y="0"/>
                  </a:moveTo>
                  <a:lnTo>
                    <a:pt x="388" y="1156"/>
                  </a:lnTo>
                  <a:cubicBezTo>
                    <a:pt x="417" y="1246"/>
                    <a:pt x="501" y="1308"/>
                    <a:pt x="595" y="1308"/>
                  </a:cubicBezTo>
                  <a:lnTo>
                    <a:pt x="1153" y="1308"/>
                  </a:lnTo>
                  <a:cubicBezTo>
                    <a:pt x="1247" y="1304"/>
                    <a:pt x="1330" y="1246"/>
                    <a:pt x="1359" y="1156"/>
                  </a:cubicBezTo>
                  <a:lnTo>
                    <a:pt x="1747" y="0"/>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57"/>
            <p:cNvSpPr/>
            <p:nvPr/>
          </p:nvSpPr>
          <p:spPr>
            <a:xfrm>
              <a:off x="5008146" y="2630871"/>
              <a:ext cx="80094" cy="28577"/>
            </a:xfrm>
            <a:custGeom>
              <a:avLst/>
              <a:gdLst/>
              <a:ahLst/>
              <a:cxnLst/>
              <a:rect l="l" t="t" r="r" b="b"/>
              <a:pathLst>
                <a:path w="3055" h="1090" extrusionOk="0">
                  <a:moveTo>
                    <a:pt x="1" y="1"/>
                  </a:moveTo>
                  <a:lnTo>
                    <a:pt x="1" y="704"/>
                  </a:lnTo>
                  <a:cubicBezTo>
                    <a:pt x="477" y="961"/>
                    <a:pt x="1002" y="1089"/>
                    <a:pt x="1528" y="1089"/>
                  </a:cubicBezTo>
                  <a:cubicBezTo>
                    <a:pt x="2053" y="1089"/>
                    <a:pt x="2578" y="961"/>
                    <a:pt x="3054" y="704"/>
                  </a:cubicBezTo>
                  <a:lnTo>
                    <a:pt x="3054"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57"/>
            <p:cNvSpPr/>
            <p:nvPr/>
          </p:nvSpPr>
          <p:spPr>
            <a:xfrm>
              <a:off x="4989348" y="2663643"/>
              <a:ext cx="58806" cy="50285"/>
            </a:xfrm>
            <a:custGeom>
              <a:avLst/>
              <a:gdLst/>
              <a:ahLst/>
              <a:cxnLst/>
              <a:rect l="l" t="t" r="r" b="b"/>
              <a:pathLst>
                <a:path w="2243" h="1918" extrusionOk="0">
                  <a:moveTo>
                    <a:pt x="577" y="0"/>
                  </a:moveTo>
                  <a:lnTo>
                    <a:pt x="1" y="699"/>
                  </a:lnTo>
                  <a:lnTo>
                    <a:pt x="1004" y="1844"/>
                  </a:lnTo>
                  <a:cubicBezTo>
                    <a:pt x="1047" y="1893"/>
                    <a:pt x="1107" y="1917"/>
                    <a:pt x="1167" y="1917"/>
                  </a:cubicBezTo>
                  <a:cubicBezTo>
                    <a:pt x="1222" y="1917"/>
                    <a:pt x="1277" y="1896"/>
                    <a:pt x="1319" y="1855"/>
                  </a:cubicBezTo>
                  <a:lnTo>
                    <a:pt x="2243" y="931"/>
                  </a:lnTo>
                  <a:lnTo>
                    <a:pt x="577"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57"/>
            <p:cNvSpPr/>
            <p:nvPr/>
          </p:nvSpPr>
          <p:spPr>
            <a:xfrm>
              <a:off x="5048232" y="2663643"/>
              <a:ext cx="58885" cy="50285"/>
            </a:xfrm>
            <a:custGeom>
              <a:avLst/>
              <a:gdLst/>
              <a:ahLst/>
              <a:cxnLst/>
              <a:rect l="l" t="t" r="r" b="b"/>
              <a:pathLst>
                <a:path w="2246" h="1918" extrusionOk="0">
                  <a:moveTo>
                    <a:pt x="1670" y="0"/>
                  </a:moveTo>
                  <a:lnTo>
                    <a:pt x="0" y="931"/>
                  </a:lnTo>
                  <a:lnTo>
                    <a:pt x="928" y="1855"/>
                  </a:lnTo>
                  <a:cubicBezTo>
                    <a:pt x="969" y="1896"/>
                    <a:pt x="1024" y="1917"/>
                    <a:pt x="1080" y="1917"/>
                  </a:cubicBezTo>
                  <a:cubicBezTo>
                    <a:pt x="1139" y="1917"/>
                    <a:pt x="1199" y="1893"/>
                    <a:pt x="1243" y="1844"/>
                  </a:cubicBezTo>
                  <a:lnTo>
                    <a:pt x="2246" y="699"/>
                  </a:lnTo>
                  <a:lnTo>
                    <a:pt x="1670"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57"/>
            <p:cNvSpPr/>
            <p:nvPr/>
          </p:nvSpPr>
          <p:spPr>
            <a:xfrm>
              <a:off x="4940085" y="2647965"/>
              <a:ext cx="68087" cy="142938"/>
            </a:xfrm>
            <a:custGeom>
              <a:avLst/>
              <a:gdLst/>
              <a:ahLst/>
              <a:cxnLst/>
              <a:rect l="l" t="t" r="r" b="b"/>
              <a:pathLst>
                <a:path w="2597" h="5452" extrusionOk="0">
                  <a:moveTo>
                    <a:pt x="2597" y="1"/>
                  </a:moveTo>
                  <a:cubicBezTo>
                    <a:pt x="2597" y="1"/>
                    <a:pt x="1000" y="399"/>
                    <a:pt x="482" y="1964"/>
                  </a:cubicBezTo>
                  <a:cubicBezTo>
                    <a:pt x="435" y="2091"/>
                    <a:pt x="453" y="2235"/>
                    <a:pt x="529" y="2351"/>
                  </a:cubicBezTo>
                  <a:lnTo>
                    <a:pt x="851" y="2837"/>
                  </a:lnTo>
                  <a:lnTo>
                    <a:pt x="149" y="3539"/>
                  </a:lnTo>
                  <a:cubicBezTo>
                    <a:pt x="44" y="3644"/>
                    <a:pt x="0" y="3796"/>
                    <a:pt x="33" y="3941"/>
                  </a:cubicBezTo>
                  <a:lnTo>
                    <a:pt x="417" y="5452"/>
                  </a:lnTo>
                  <a:lnTo>
                    <a:pt x="1510" y="5452"/>
                  </a:lnTo>
                  <a:lnTo>
                    <a:pt x="1510" y="2685"/>
                  </a:lnTo>
                  <a:cubicBezTo>
                    <a:pt x="1510" y="2225"/>
                    <a:pt x="1692" y="1779"/>
                    <a:pt x="2021" y="1453"/>
                  </a:cubicBezTo>
                  <a:lnTo>
                    <a:pt x="2278" y="1192"/>
                  </a:lnTo>
                  <a:cubicBezTo>
                    <a:pt x="2481" y="990"/>
                    <a:pt x="2597" y="711"/>
                    <a:pt x="2597" y="421"/>
                  </a:cubicBezTo>
                  <a:lnTo>
                    <a:pt x="2597" y="1"/>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57"/>
            <p:cNvSpPr/>
            <p:nvPr/>
          </p:nvSpPr>
          <p:spPr>
            <a:xfrm>
              <a:off x="5088214" y="2647965"/>
              <a:ext cx="68087" cy="142938"/>
            </a:xfrm>
            <a:custGeom>
              <a:avLst/>
              <a:gdLst/>
              <a:ahLst/>
              <a:cxnLst/>
              <a:rect l="l" t="t" r="r" b="b"/>
              <a:pathLst>
                <a:path w="2597" h="5452" extrusionOk="0">
                  <a:moveTo>
                    <a:pt x="0" y="1"/>
                  </a:moveTo>
                  <a:lnTo>
                    <a:pt x="0" y="421"/>
                  </a:lnTo>
                  <a:cubicBezTo>
                    <a:pt x="0" y="711"/>
                    <a:pt x="116" y="990"/>
                    <a:pt x="319" y="1192"/>
                  </a:cubicBezTo>
                  <a:lnTo>
                    <a:pt x="580" y="1453"/>
                  </a:lnTo>
                  <a:cubicBezTo>
                    <a:pt x="906" y="1779"/>
                    <a:pt x="1090" y="2221"/>
                    <a:pt x="1090" y="2685"/>
                  </a:cubicBezTo>
                  <a:lnTo>
                    <a:pt x="1090" y="5452"/>
                  </a:lnTo>
                  <a:lnTo>
                    <a:pt x="2180" y="5452"/>
                  </a:lnTo>
                  <a:lnTo>
                    <a:pt x="2564" y="3941"/>
                  </a:lnTo>
                  <a:cubicBezTo>
                    <a:pt x="2597" y="3796"/>
                    <a:pt x="2550" y="3644"/>
                    <a:pt x="2445" y="3539"/>
                  </a:cubicBezTo>
                  <a:lnTo>
                    <a:pt x="1742" y="2837"/>
                  </a:lnTo>
                  <a:lnTo>
                    <a:pt x="2068" y="2351"/>
                  </a:lnTo>
                  <a:cubicBezTo>
                    <a:pt x="2141" y="2235"/>
                    <a:pt x="2159" y="2091"/>
                    <a:pt x="2115" y="1964"/>
                  </a:cubicBezTo>
                  <a:cubicBezTo>
                    <a:pt x="1594" y="399"/>
                    <a:pt x="0" y="1"/>
                    <a:pt x="0"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57"/>
            <p:cNvSpPr/>
            <p:nvPr/>
          </p:nvSpPr>
          <p:spPr>
            <a:xfrm>
              <a:off x="4951096" y="2493780"/>
              <a:ext cx="194298" cy="148627"/>
            </a:xfrm>
            <a:custGeom>
              <a:avLst/>
              <a:gdLst/>
              <a:ahLst/>
              <a:cxnLst/>
              <a:rect l="l" t="t" r="r" b="b"/>
              <a:pathLst>
                <a:path w="7411" h="5669" extrusionOk="0">
                  <a:moveTo>
                    <a:pt x="2365" y="0"/>
                  </a:moveTo>
                  <a:cubicBezTo>
                    <a:pt x="1598" y="0"/>
                    <a:pt x="1029" y="706"/>
                    <a:pt x="1196" y="1456"/>
                  </a:cubicBezTo>
                  <a:cubicBezTo>
                    <a:pt x="1253" y="1713"/>
                    <a:pt x="1054" y="1960"/>
                    <a:pt x="790" y="1960"/>
                  </a:cubicBezTo>
                  <a:lnTo>
                    <a:pt x="544" y="1960"/>
                  </a:lnTo>
                  <a:cubicBezTo>
                    <a:pt x="243" y="1960"/>
                    <a:pt x="0" y="2202"/>
                    <a:pt x="0" y="2503"/>
                  </a:cubicBezTo>
                  <a:cubicBezTo>
                    <a:pt x="0" y="2807"/>
                    <a:pt x="243" y="3050"/>
                    <a:pt x="544" y="3050"/>
                  </a:cubicBezTo>
                  <a:lnTo>
                    <a:pt x="880" y="3050"/>
                  </a:lnTo>
                  <a:cubicBezTo>
                    <a:pt x="993" y="4527"/>
                    <a:pt x="2224" y="5668"/>
                    <a:pt x="3705" y="5668"/>
                  </a:cubicBezTo>
                  <a:cubicBezTo>
                    <a:pt x="5187" y="5668"/>
                    <a:pt x="6414" y="4527"/>
                    <a:pt x="6527" y="3050"/>
                  </a:cubicBezTo>
                  <a:lnTo>
                    <a:pt x="6864" y="3050"/>
                  </a:lnTo>
                  <a:cubicBezTo>
                    <a:pt x="7164" y="3050"/>
                    <a:pt x="7410" y="2807"/>
                    <a:pt x="7410" y="2503"/>
                  </a:cubicBezTo>
                  <a:cubicBezTo>
                    <a:pt x="7410" y="2202"/>
                    <a:pt x="7164" y="1960"/>
                    <a:pt x="6864" y="1960"/>
                  </a:cubicBezTo>
                  <a:lnTo>
                    <a:pt x="6617" y="1960"/>
                  </a:lnTo>
                  <a:cubicBezTo>
                    <a:pt x="6353" y="1960"/>
                    <a:pt x="6157" y="1713"/>
                    <a:pt x="6215" y="1456"/>
                  </a:cubicBezTo>
                  <a:cubicBezTo>
                    <a:pt x="6378" y="706"/>
                    <a:pt x="5810" y="0"/>
                    <a:pt x="5045" y="0"/>
                  </a:cubicBez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57"/>
            <p:cNvSpPr/>
            <p:nvPr/>
          </p:nvSpPr>
          <p:spPr>
            <a:xfrm>
              <a:off x="4950231" y="2493675"/>
              <a:ext cx="132294" cy="148653"/>
            </a:xfrm>
            <a:custGeom>
              <a:avLst/>
              <a:gdLst/>
              <a:ahLst/>
              <a:cxnLst/>
              <a:rect l="l" t="t" r="r" b="b"/>
              <a:pathLst>
                <a:path w="5046" h="5670" extrusionOk="0">
                  <a:moveTo>
                    <a:pt x="2398" y="1"/>
                  </a:moveTo>
                  <a:cubicBezTo>
                    <a:pt x="1631" y="1"/>
                    <a:pt x="1062" y="714"/>
                    <a:pt x="1229" y="1460"/>
                  </a:cubicBezTo>
                  <a:cubicBezTo>
                    <a:pt x="1286" y="1721"/>
                    <a:pt x="1087" y="1964"/>
                    <a:pt x="823" y="1964"/>
                  </a:cubicBezTo>
                  <a:lnTo>
                    <a:pt x="609" y="1964"/>
                  </a:lnTo>
                  <a:cubicBezTo>
                    <a:pt x="323" y="1964"/>
                    <a:pt x="66" y="2170"/>
                    <a:pt x="33" y="2452"/>
                  </a:cubicBezTo>
                  <a:cubicBezTo>
                    <a:pt x="1" y="2775"/>
                    <a:pt x="254" y="3054"/>
                    <a:pt x="577" y="3054"/>
                  </a:cubicBezTo>
                  <a:lnTo>
                    <a:pt x="917" y="3054"/>
                  </a:lnTo>
                  <a:cubicBezTo>
                    <a:pt x="1019" y="4549"/>
                    <a:pt x="2266" y="5670"/>
                    <a:pt x="3716" y="5670"/>
                  </a:cubicBezTo>
                  <a:cubicBezTo>
                    <a:pt x="3868" y="5670"/>
                    <a:pt x="4022" y="5658"/>
                    <a:pt x="4177" y="5632"/>
                  </a:cubicBezTo>
                  <a:cubicBezTo>
                    <a:pt x="2793" y="5422"/>
                    <a:pt x="1775" y="4234"/>
                    <a:pt x="1775" y="2836"/>
                  </a:cubicBezTo>
                  <a:lnTo>
                    <a:pt x="1775" y="1746"/>
                  </a:lnTo>
                  <a:cubicBezTo>
                    <a:pt x="1775" y="1145"/>
                    <a:pt x="2264" y="656"/>
                    <a:pt x="2866" y="656"/>
                  </a:cubicBezTo>
                  <a:lnTo>
                    <a:pt x="4390" y="656"/>
                  </a:lnTo>
                  <a:cubicBezTo>
                    <a:pt x="4752" y="656"/>
                    <a:pt x="5046" y="363"/>
                    <a:pt x="5046"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57"/>
            <p:cNvSpPr/>
            <p:nvPr/>
          </p:nvSpPr>
          <p:spPr>
            <a:xfrm>
              <a:off x="5014910" y="2436599"/>
              <a:ext cx="115488" cy="39929"/>
            </a:xfrm>
            <a:custGeom>
              <a:avLst/>
              <a:gdLst/>
              <a:ahLst/>
              <a:cxnLst/>
              <a:rect l="l" t="t" r="r" b="b"/>
              <a:pathLst>
                <a:path w="4405" h="1523" extrusionOk="0">
                  <a:moveTo>
                    <a:pt x="1900" y="1"/>
                  </a:moveTo>
                  <a:cubicBezTo>
                    <a:pt x="1897" y="1"/>
                    <a:pt x="1894" y="1"/>
                    <a:pt x="1891" y="1"/>
                  </a:cubicBezTo>
                  <a:lnTo>
                    <a:pt x="648" y="1"/>
                  </a:lnTo>
                  <a:cubicBezTo>
                    <a:pt x="431" y="1"/>
                    <a:pt x="214" y="26"/>
                    <a:pt x="0" y="73"/>
                  </a:cubicBezTo>
                  <a:cubicBezTo>
                    <a:pt x="40" y="888"/>
                    <a:pt x="710" y="1522"/>
                    <a:pt x="1521" y="1522"/>
                  </a:cubicBezTo>
                  <a:lnTo>
                    <a:pt x="4404" y="1522"/>
                  </a:lnTo>
                  <a:cubicBezTo>
                    <a:pt x="3917" y="590"/>
                    <a:pt x="2954" y="1"/>
                    <a:pt x="1900"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57"/>
            <p:cNvSpPr/>
            <p:nvPr/>
          </p:nvSpPr>
          <p:spPr>
            <a:xfrm>
              <a:off x="4974273" y="2739805"/>
              <a:ext cx="10749" cy="56446"/>
            </a:xfrm>
            <a:custGeom>
              <a:avLst/>
              <a:gdLst/>
              <a:ahLst/>
              <a:cxnLst/>
              <a:rect l="l" t="t" r="r" b="b"/>
              <a:pathLst>
                <a:path w="410" h="2153" extrusionOk="0">
                  <a:moveTo>
                    <a:pt x="206" y="0"/>
                  </a:moveTo>
                  <a:cubicBezTo>
                    <a:pt x="91" y="0"/>
                    <a:pt x="0" y="91"/>
                    <a:pt x="0" y="203"/>
                  </a:cubicBezTo>
                  <a:lnTo>
                    <a:pt x="0" y="1949"/>
                  </a:lnTo>
                  <a:cubicBezTo>
                    <a:pt x="0" y="2084"/>
                    <a:pt x="102" y="2152"/>
                    <a:pt x="205" y="2152"/>
                  </a:cubicBezTo>
                  <a:cubicBezTo>
                    <a:pt x="307" y="2152"/>
                    <a:pt x="409" y="2084"/>
                    <a:pt x="409" y="1949"/>
                  </a:cubicBezTo>
                  <a:lnTo>
                    <a:pt x="409" y="203"/>
                  </a:lnTo>
                  <a:cubicBezTo>
                    <a:pt x="409" y="91"/>
                    <a:pt x="319" y="0"/>
                    <a:pt x="20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57"/>
            <p:cNvSpPr/>
            <p:nvPr/>
          </p:nvSpPr>
          <p:spPr>
            <a:xfrm>
              <a:off x="5111469" y="2739805"/>
              <a:ext cx="10671" cy="56446"/>
            </a:xfrm>
            <a:custGeom>
              <a:avLst/>
              <a:gdLst/>
              <a:ahLst/>
              <a:cxnLst/>
              <a:rect l="l" t="t" r="r" b="b"/>
              <a:pathLst>
                <a:path w="407" h="2153" extrusionOk="0">
                  <a:moveTo>
                    <a:pt x="203" y="0"/>
                  </a:moveTo>
                  <a:cubicBezTo>
                    <a:pt x="91" y="0"/>
                    <a:pt x="0" y="91"/>
                    <a:pt x="0" y="203"/>
                  </a:cubicBezTo>
                  <a:lnTo>
                    <a:pt x="0" y="1949"/>
                  </a:lnTo>
                  <a:cubicBezTo>
                    <a:pt x="0" y="2084"/>
                    <a:pt x="102" y="2152"/>
                    <a:pt x="203" y="2152"/>
                  </a:cubicBezTo>
                  <a:cubicBezTo>
                    <a:pt x="305" y="2152"/>
                    <a:pt x="406" y="2084"/>
                    <a:pt x="406" y="1949"/>
                  </a:cubicBezTo>
                  <a:lnTo>
                    <a:pt x="406" y="203"/>
                  </a:lnTo>
                  <a:cubicBezTo>
                    <a:pt x="406" y="91"/>
                    <a:pt x="316" y="0"/>
                    <a:pt x="2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57"/>
            <p:cNvSpPr/>
            <p:nvPr/>
          </p:nvSpPr>
          <p:spPr>
            <a:xfrm>
              <a:off x="4905714" y="2431198"/>
              <a:ext cx="284958" cy="365026"/>
            </a:xfrm>
            <a:custGeom>
              <a:avLst/>
              <a:gdLst/>
              <a:ahLst/>
              <a:cxnLst/>
              <a:rect l="l" t="t" r="r" b="b"/>
              <a:pathLst>
                <a:path w="10869" h="13923" extrusionOk="0">
                  <a:moveTo>
                    <a:pt x="5954" y="410"/>
                  </a:moveTo>
                  <a:cubicBezTo>
                    <a:pt x="7599" y="410"/>
                    <a:pt x="8837" y="1898"/>
                    <a:pt x="8540" y="3517"/>
                  </a:cubicBezTo>
                  <a:lnTo>
                    <a:pt x="8424" y="4144"/>
                  </a:lnTo>
                  <a:lnTo>
                    <a:pt x="8319" y="4144"/>
                  </a:lnTo>
                  <a:cubicBezTo>
                    <a:pt x="8182" y="4144"/>
                    <a:pt x="8073" y="4024"/>
                    <a:pt x="8087" y="3887"/>
                  </a:cubicBezTo>
                  <a:lnTo>
                    <a:pt x="8120" y="3619"/>
                  </a:lnTo>
                  <a:cubicBezTo>
                    <a:pt x="8203" y="2851"/>
                    <a:pt x="7602" y="2181"/>
                    <a:pt x="6834" y="2181"/>
                  </a:cubicBezTo>
                  <a:lnTo>
                    <a:pt x="6744" y="2181"/>
                  </a:lnTo>
                  <a:cubicBezTo>
                    <a:pt x="6472" y="2181"/>
                    <a:pt x="6472" y="2590"/>
                    <a:pt x="6744" y="2590"/>
                  </a:cubicBezTo>
                  <a:lnTo>
                    <a:pt x="6834" y="2590"/>
                  </a:lnTo>
                  <a:cubicBezTo>
                    <a:pt x="7359" y="2590"/>
                    <a:pt x="7772" y="3046"/>
                    <a:pt x="7714" y="3571"/>
                  </a:cubicBezTo>
                  <a:lnTo>
                    <a:pt x="7682" y="3839"/>
                  </a:lnTo>
                  <a:cubicBezTo>
                    <a:pt x="7642" y="4220"/>
                    <a:pt x="7935" y="4549"/>
                    <a:pt x="8316" y="4549"/>
                  </a:cubicBezTo>
                  <a:lnTo>
                    <a:pt x="8595" y="4549"/>
                  </a:lnTo>
                  <a:cubicBezTo>
                    <a:pt x="8797" y="4549"/>
                    <a:pt x="8953" y="4727"/>
                    <a:pt x="8931" y="4926"/>
                  </a:cubicBezTo>
                  <a:cubicBezTo>
                    <a:pt x="8913" y="5100"/>
                    <a:pt x="8750" y="5234"/>
                    <a:pt x="8562" y="5234"/>
                  </a:cubicBezTo>
                  <a:lnTo>
                    <a:pt x="8471" y="5234"/>
                  </a:lnTo>
                  <a:lnTo>
                    <a:pt x="8471" y="5219"/>
                  </a:lnTo>
                  <a:cubicBezTo>
                    <a:pt x="8471" y="5107"/>
                    <a:pt x="8381" y="5017"/>
                    <a:pt x="8269" y="5017"/>
                  </a:cubicBezTo>
                  <a:cubicBezTo>
                    <a:pt x="8156" y="5017"/>
                    <a:pt x="8062" y="5107"/>
                    <a:pt x="8062" y="5219"/>
                  </a:cubicBezTo>
                  <a:cubicBezTo>
                    <a:pt x="8062" y="6672"/>
                    <a:pt x="6885" y="7849"/>
                    <a:pt x="5433" y="7849"/>
                  </a:cubicBezTo>
                  <a:cubicBezTo>
                    <a:pt x="3984" y="7849"/>
                    <a:pt x="2807" y="6672"/>
                    <a:pt x="2803" y="5219"/>
                  </a:cubicBezTo>
                  <a:lnTo>
                    <a:pt x="2807" y="5219"/>
                  </a:lnTo>
                  <a:cubicBezTo>
                    <a:pt x="2807" y="5084"/>
                    <a:pt x="2706" y="5016"/>
                    <a:pt x="2604" y="5016"/>
                  </a:cubicBezTo>
                  <a:cubicBezTo>
                    <a:pt x="2503" y="5016"/>
                    <a:pt x="2401" y="5084"/>
                    <a:pt x="2401" y="5219"/>
                  </a:cubicBezTo>
                  <a:lnTo>
                    <a:pt x="2401" y="5230"/>
                  </a:lnTo>
                  <a:lnTo>
                    <a:pt x="2278" y="5230"/>
                  </a:lnTo>
                  <a:cubicBezTo>
                    <a:pt x="2276" y="5230"/>
                    <a:pt x="2274" y="5230"/>
                    <a:pt x="2272" y="5230"/>
                  </a:cubicBezTo>
                  <a:cubicBezTo>
                    <a:pt x="2072" y="5230"/>
                    <a:pt x="1916" y="5054"/>
                    <a:pt x="1938" y="4854"/>
                  </a:cubicBezTo>
                  <a:cubicBezTo>
                    <a:pt x="1956" y="4683"/>
                    <a:pt x="2119" y="4549"/>
                    <a:pt x="2307" y="4549"/>
                  </a:cubicBezTo>
                  <a:lnTo>
                    <a:pt x="2553" y="4549"/>
                  </a:lnTo>
                  <a:cubicBezTo>
                    <a:pt x="2934" y="4549"/>
                    <a:pt x="3227" y="4220"/>
                    <a:pt x="3187" y="3839"/>
                  </a:cubicBezTo>
                  <a:lnTo>
                    <a:pt x="3155" y="3571"/>
                  </a:lnTo>
                  <a:cubicBezTo>
                    <a:pt x="3097" y="3046"/>
                    <a:pt x="3510" y="2590"/>
                    <a:pt x="4038" y="2590"/>
                  </a:cubicBezTo>
                  <a:lnTo>
                    <a:pt x="5871" y="2590"/>
                  </a:lnTo>
                  <a:cubicBezTo>
                    <a:pt x="6143" y="2590"/>
                    <a:pt x="6143" y="2181"/>
                    <a:pt x="5871" y="2181"/>
                  </a:cubicBezTo>
                  <a:lnTo>
                    <a:pt x="4038" y="2181"/>
                  </a:lnTo>
                  <a:cubicBezTo>
                    <a:pt x="3267" y="2181"/>
                    <a:pt x="2666" y="2851"/>
                    <a:pt x="2753" y="3619"/>
                  </a:cubicBezTo>
                  <a:lnTo>
                    <a:pt x="2782" y="3887"/>
                  </a:lnTo>
                  <a:cubicBezTo>
                    <a:pt x="2796" y="4024"/>
                    <a:pt x="2687" y="4144"/>
                    <a:pt x="2550" y="4144"/>
                  </a:cubicBezTo>
                  <a:lnTo>
                    <a:pt x="2340" y="4144"/>
                  </a:lnTo>
                  <a:lnTo>
                    <a:pt x="2231" y="3448"/>
                  </a:lnTo>
                  <a:cubicBezTo>
                    <a:pt x="1978" y="1855"/>
                    <a:pt x="3213" y="410"/>
                    <a:pt x="4828" y="410"/>
                  </a:cubicBezTo>
                  <a:close/>
                  <a:moveTo>
                    <a:pt x="6758" y="7954"/>
                  </a:moveTo>
                  <a:lnTo>
                    <a:pt x="6758" y="8653"/>
                  </a:lnTo>
                  <a:cubicBezTo>
                    <a:pt x="6758" y="8700"/>
                    <a:pt x="6762" y="8751"/>
                    <a:pt x="6766" y="8801"/>
                  </a:cubicBezTo>
                  <a:lnTo>
                    <a:pt x="5436" y="9562"/>
                  </a:lnTo>
                  <a:lnTo>
                    <a:pt x="4107" y="8801"/>
                  </a:lnTo>
                  <a:cubicBezTo>
                    <a:pt x="4111" y="8751"/>
                    <a:pt x="4114" y="8700"/>
                    <a:pt x="4114" y="8653"/>
                  </a:cubicBezTo>
                  <a:lnTo>
                    <a:pt x="4114" y="7954"/>
                  </a:lnTo>
                  <a:cubicBezTo>
                    <a:pt x="4527" y="8153"/>
                    <a:pt x="4976" y="8254"/>
                    <a:pt x="5436" y="8254"/>
                  </a:cubicBezTo>
                  <a:cubicBezTo>
                    <a:pt x="5893" y="8254"/>
                    <a:pt x="6345" y="8153"/>
                    <a:pt x="6758" y="7954"/>
                  </a:cubicBezTo>
                  <a:close/>
                  <a:moveTo>
                    <a:pt x="6881" y="9207"/>
                  </a:moveTo>
                  <a:cubicBezTo>
                    <a:pt x="6947" y="9341"/>
                    <a:pt x="7034" y="9464"/>
                    <a:pt x="7139" y="9569"/>
                  </a:cubicBezTo>
                  <a:lnTo>
                    <a:pt x="7258" y="9689"/>
                  </a:lnTo>
                  <a:lnTo>
                    <a:pt x="6675" y="10388"/>
                  </a:lnTo>
                  <a:cubicBezTo>
                    <a:pt x="6629" y="10443"/>
                    <a:pt x="6563" y="10471"/>
                    <a:pt x="6497" y="10471"/>
                  </a:cubicBezTo>
                  <a:cubicBezTo>
                    <a:pt x="6438" y="10471"/>
                    <a:pt x="6379" y="10448"/>
                    <a:pt x="6335" y="10402"/>
                  </a:cubicBezTo>
                  <a:lnTo>
                    <a:pt x="5770" y="9841"/>
                  </a:lnTo>
                  <a:lnTo>
                    <a:pt x="6881" y="9207"/>
                  </a:lnTo>
                  <a:close/>
                  <a:moveTo>
                    <a:pt x="3991" y="9203"/>
                  </a:moveTo>
                  <a:lnTo>
                    <a:pt x="5103" y="9837"/>
                  </a:lnTo>
                  <a:lnTo>
                    <a:pt x="4542" y="10402"/>
                  </a:lnTo>
                  <a:cubicBezTo>
                    <a:pt x="4498" y="10446"/>
                    <a:pt x="4438" y="10471"/>
                    <a:pt x="4377" y="10471"/>
                  </a:cubicBezTo>
                  <a:cubicBezTo>
                    <a:pt x="4373" y="10471"/>
                    <a:pt x="4368" y="10471"/>
                    <a:pt x="4364" y="10471"/>
                  </a:cubicBezTo>
                  <a:cubicBezTo>
                    <a:pt x="4299" y="10467"/>
                    <a:pt x="4238" y="10438"/>
                    <a:pt x="4198" y="10388"/>
                  </a:cubicBezTo>
                  <a:lnTo>
                    <a:pt x="3615" y="9689"/>
                  </a:lnTo>
                  <a:lnTo>
                    <a:pt x="3738" y="9565"/>
                  </a:lnTo>
                  <a:cubicBezTo>
                    <a:pt x="3843" y="9460"/>
                    <a:pt x="3930" y="9337"/>
                    <a:pt x="3991" y="9203"/>
                  </a:cubicBezTo>
                  <a:close/>
                  <a:moveTo>
                    <a:pt x="5436" y="10083"/>
                  </a:moveTo>
                  <a:lnTo>
                    <a:pt x="5860" y="10503"/>
                  </a:lnTo>
                  <a:lnTo>
                    <a:pt x="5780" y="10742"/>
                  </a:lnTo>
                  <a:cubicBezTo>
                    <a:pt x="5748" y="10837"/>
                    <a:pt x="5661" y="10898"/>
                    <a:pt x="5560" y="10898"/>
                  </a:cubicBezTo>
                  <a:lnTo>
                    <a:pt x="5317" y="10898"/>
                  </a:lnTo>
                  <a:cubicBezTo>
                    <a:pt x="5215" y="10898"/>
                    <a:pt x="5129" y="10837"/>
                    <a:pt x="5096" y="10742"/>
                  </a:cubicBezTo>
                  <a:lnTo>
                    <a:pt x="5016" y="10503"/>
                  </a:lnTo>
                  <a:lnTo>
                    <a:pt x="5436" y="10083"/>
                  </a:lnTo>
                  <a:close/>
                  <a:moveTo>
                    <a:pt x="4828" y="0"/>
                  </a:moveTo>
                  <a:cubicBezTo>
                    <a:pt x="2959" y="0"/>
                    <a:pt x="1536" y="1666"/>
                    <a:pt x="1826" y="3514"/>
                  </a:cubicBezTo>
                  <a:lnTo>
                    <a:pt x="1941" y="4231"/>
                  </a:lnTo>
                  <a:cubicBezTo>
                    <a:pt x="1630" y="4383"/>
                    <a:pt x="1471" y="4730"/>
                    <a:pt x="1550" y="5067"/>
                  </a:cubicBezTo>
                  <a:cubicBezTo>
                    <a:pt x="1626" y="5404"/>
                    <a:pt x="1927" y="5639"/>
                    <a:pt x="2275" y="5639"/>
                  </a:cubicBezTo>
                  <a:lnTo>
                    <a:pt x="2427" y="5639"/>
                  </a:lnTo>
                  <a:cubicBezTo>
                    <a:pt x="2546" y="6480"/>
                    <a:pt x="3006" y="7229"/>
                    <a:pt x="3705" y="7715"/>
                  </a:cubicBezTo>
                  <a:lnTo>
                    <a:pt x="3705" y="8081"/>
                  </a:lnTo>
                  <a:cubicBezTo>
                    <a:pt x="3347" y="8204"/>
                    <a:pt x="2459" y="8580"/>
                    <a:pt x="1902" y="9482"/>
                  </a:cubicBezTo>
                  <a:lnTo>
                    <a:pt x="1087" y="9721"/>
                  </a:lnTo>
                  <a:cubicBezTo>
                    <a:pt x="446" y="9913"/>
                    <a:pt x="4" y="10500"/>
                    <a:pt x="0" y="11170"/>
                  </a:cubicBezTo>
                  <a:lnTo>
                    <a:pt x="0" y="13716"/>
                  </a:lnTo>
                  <a:cubicBezTo>
                    <a:pt x="0" y="13852"/>
                    <a:pt x="102" y="13920"/>
                    <a:pt x="203" y="13920"/>
                  </a:cubicBezTo>
                  <a:cubicBezTo>
                    <a:pt x="304" y="13920"/>
                    <a:pt x="406" y="13852"/>
                    <a:pt x="406" y="13716"/>
                  </a:cubicBezTo>
                  <a:lnTo>
                    <a:pt x="406" y="11170"/>
                  </a:lnTo>
                  <a:cubicBezTo>
                    <a:pt x="409" y="10681"/>
                    <a:pt x="732" y="10250"/>
                    <a:pt x="1199" y="10112"/>
                  </a:cubicBezTo>
                  <a:lnTo>
                    <a:pt x="1652" y="9978"/>
                  </a:lnTo>
                  <a:lnTo>
                    <a:pt x="1652" y="9978"/>
                  </a:lnTo>
                  <a:cubicBezTo>
                    <a:pt x="1634" y="10025"/>
                    <a:pt x="1615" y="10076"/>
                    <a:pt x="1597" y="10127"/>
                  </a:cubicBezTo>
                  <a:cubicBezTo>
                    <a:pt x="1532" y="10315"/>
                    <a:pt x="1561" y="10525"/>
                    <a:pt x="1670" y="10692"/>
                  </a:cubicBezTo>
                  <a:lnTo>
                    <a:pt x="1902" y="11039"/>
                  </a:lnTo>
                  <a:lnTo>
                    <a:pt x="1322" y="11619"/>
                  </a:lnTo>
                  <a:cubicBezTo>
                    <a:pt x="1163" y="11775"/>
                    <a:pt x="1101" y="12006"/>
                    <a:pt x="1152" y="12220"/>
                  </a:cubicBezTo>
                  <a:lnTo>
                    <a:pt x="1532" y="13767"/>
                  </a:lnTo>
                  <a:cubicBezTo>
                    <a:pt x="1557" y="13875"/>
                    <a:pt x="1639" y="13923"/>
                    <a:pt x="1723" y="13923"/>
                  </a:cubicBezTo>
                  <a:cubicBezTo>
                    <a:pt x="1843" y="13923"/>
                    <a:pt x="1965" y="13825"/>
                    <a:pt x="1927" y="13669"/>
                  </a:cubicBezTo>
                  <a:lnTo>
                    <a:pt x="1550" y="12126"/>
                  </a:lnTo>
                  <a:cubicBezTo>
                    <a:pt x="1529" y="12046"/>
                    <a:pt x="1554" y="11963"/>
                    <a:pt x="1612" y="11905"/>
                  </a:cubicBezTo>
                  <a:lnTo>
                    <a:pt x="2307" y="11206"/>
                  </a:lnTo>
                  <a:cubicBezTo>
                    <a:pt x="2376" y="11141"/>
                    <a:pt x="2387" y="11032"/>
                    <a:pt x="2333" y="10949"/>
                  </a:cubicBezTo>
                  <a:lnTo>
                    <a:pt x="2010" y="10467"/>
                  </a:lnTo>
                  <a:cubicBezTo>
                    <a:pt x="1970" y="10402"/>
                    <a:pt x="1960" y="10326"/>
                    <a:pt x="1985" y="10257"/>
                  </a:cubicBezTo>
                  <a:cubicBezTo>
                    <a:pt x="2340" y="9185"/>
                    <a:pt x="3256" y="8696"/>
                    <a:pt x="3705" y="8515"/>
                  </a:cubicBezTo>
                  <a:lnTo>
                    <a:pt x="3705" y="8653"/>
                  </a:lnTo>
                  <a:cubicBezTo>
                    <a:pt x="3705" y="8888"/>
                    <a:pt x="3615" y="9113"/>
                    <a:pt x="3448" y="9279"/>
                  </a:cubicBezTo>
                  <a:lnTo>
                    <a:pt x="3187" y="9540"/>
                  </a:lnTo>
                  <a:cubicBezTo>
                    <a:pt x="2821" y="9902"/>
                    <a:pt x="2615" y="10398"/>
                    <a:pt x="2615" y="10916"/>
                  </a:cubicBezTo>
                  <a:lnTo>
                    <a:pt x="2615" y="11105"/>
                  </a:lnTo>
                  <a:cubicBezTo>
                    <a:pt x="2615" y="11240"/>
                    <a:pt x="2717" y="11308"/>
                    <a:pt x="2820" y="11308"/>
                  </a:cubicBezTo>
                  <a:cubicBezTo>
                    <a:pt x="2922" y="11308"/>
                    <a:pt x="3024" y="11240"/>
                    <a:pt x="3024" y="11105"/>
                  </a:cubicBezTo>
                  <a:lnTo>
                    <a:pt x="3024" y="10916"/>
                  </a:lnTo>
                  <a:cubicBezTo>
                    <a:pt x="3024" y="10583"/>
                    <a:pt x="3133" y="10257"/>
                    <a:pt x="3332" y="9989"/>
                  </a:cubicBezTo>
                  <a:lnTo>
                    <a:pt x="3883" y="10648"/>
                  </a:lnTo>
                  <a:cubicBezTo>
                    <a:pt x="3999" y="10786"/>
                    <a:pt x="4165" y="10869"/>
                    <a:pt x="4346" y="10880"/>
                  </a:cubicBezTo>
                  <a:lnTo>
                    <a:pt x="4375" y="10880"/>
                  </a:lnTo>
                  <a:cubicBezTo>
                    <a:pt x="4484" y="10880"/>
                    <a:pt x="4589" y="10851"/>
                    <a:pt x="4683" y="10800"/>
                  </a:cubicBezTo>
                  <a:lnTo>
                    <a:pt x="4705" y="10869"/>
                  </a:lnTo>
                  <a:cubicBezTo>
                    <a:pt x="4741" y="10974"/>
                    <a:pt x="4806" y="11072"/>
                    <a:pt x="4889" y="11144"/>
                  </a:cubicBezTo>
                  <a:lnTo>
                    <a:pt x="4578" y="13694"/>
                  </a:lnTo>
                  <a:cubicBezTo>
                    <a:pt x="4560" y="13840"/>
                    <a:pt x="4673" y="13922"/>
                    <a:pt x="4784" y="13922"/>
                  </a:cubicBezTo>
                  <a:cubicBezTo>
                    <a:pt x="4877" y="13922"/>
                    <a:pt x="4969" y="13865"/>
                    <a:pt x="4984" y="13741"/>
                  </a:cubicBezTo>
                  <a:lnTo>
                    <a:pt x="5281" y="11304"/>
                  </a:lnTo>
                  <a:lnTo>
                    <a:pt x="5588" y="11304"/>
                  </a:lnTo>
                  <a:lnTo>
                    <a:pt x="5885" y="13741"/>
                  </a:lnTo>
                  <a:cubicBezTo>
                    <a:pt x="5900" y="13865"/>
                    <a:pt x="5992" y="13922"/>
                    <a:pt x="6085" y="13922"/>
                  </a:cubicBezTo>
                  <a:cubicBezTo>
                    <a:pt x="6196" y="13922"/>
                    <a:pt x="6309" y="13840"/>
                    <a:pt x="6291" y="13694"/>
                  </a:cubicBezTo>
                  <a:lnTo>
                    <a:pt x="5980" y="11148"/>
                  </a:lnTo>
                  <a:cubicBezTo>
                    <a:pt x="6063" y="11072"/>
                    <a:pt x="6128" y="10974"/>
                    <a:pt x="6164" y="10869"/>
                  </a:cubicBezTo>
                  <a:lnTo>
                    <a:pt x="6186" y="10800"/>
                  </a:lnTo>
                  <a:cubicBezTo>
                    <a:pt x="6280" y="10851"/>
                    <a:pt x="6389" y="10880"/>
                    <a:pt x="6494" y="10880"/>
                  </a:cubicBezTo>
                  <a:lnTo>
                    <a:pt x="6523" y="10880"/>
                  </a:lnTo>
                  <a:cubicBezTo>
                    <a:pt x="6704" y="10869"/>
                    <a:pt x="6871" y="10786"/>
                    <a:pt x="6986" y="10648"/>
                  </a:cubicBezTo>
                  <a:lnTo>
                    <a:pt x="7537" y="9989"/>
                  </a:lnTo>
                  <a:cubicBezTo>
                    <a:pt x="7740" y="10257"/>
                    <a:pt x="7848" y="10583"/>
                    <a:pt x="7845" y="10916"/>
                  </a:cubicBezTo>
                  <a:lnTo>
                    <a:pt x="7845" y="11105"/>
                  </a:lnTo>
                  <a:cubicBezTo>
                    <a:pt x="7845" y="11240"/>
                    <a:pt x="7947" y="11308"/>
                    <a:pt x="8049" y="11308"/>
                  </a:cubicBezTo>
                  <a:cubicBezTo>
                    <a:pt x="8152" y="11308"/>
                    <a:pt x="8254" y="11240"/>
                    <a:pt x="8254" y="11105"/>
                  </a:cubicBezTo>
                  <a:lnTo>
                    <a:pt x="8254" y="10916"/>
                  </a:lnTo>
                  <a:cubicBezTo>
                    <a:pt x="8254" y="10398"/>
                    <a:pt x="8051" y="9902"/>
                    <a:pt x="7682" y="9540"/>
                  </a:cubicBezTo>
                  <a:lnTo>
                    <a:pt x="7425" y="9279"/>
                  </a:lnTo>
                  <a:cubicBezTo>
                    <a:pt x="7258" y="9113"/>
                    <a:pt x="7164" y="8888"/>
                    <a:pt x="7164" y="8653"/>
                  </a:cubicBezTo>
                  <a:lnTo>
                    <a:pt x="7164" y="8515"/>
                  </a:lnTo>
                  <a:cubicBezTo>
                    <a:pt x="7609" y="8696"/>
                    <a:pt x="8526" y="9182"/>
                    <a:pt x="8884" y="10257"/>
                  </a:cubicBezTo>
                  <a:cubicBezTo>
                    <a:pt x="8910" y="10326"/>
                    <a:pt x="8899" y="10406"/>
                    <a:pt x="8859" y="10467"/>
                  </a:cubicBezTo>
                  <a:lnTo>
                    <a:pt x="8537" y="10953"/>
                  </a:lnTo>
                  <a:cubicBezTo>
                    <a:pt x="8482" y="11032"/>
                    <a:pt x="8493" y="11141"/>
                    <a:pt x="8562" y="11210"/>
                  </a:cubicBezTo>
                  <a:lnTo>
                    <a:pt x="9261" y="11909"/>
                  </a:lnTo>
                  <a:cubicBezTo>
                    <a:pt x="9315" y="11963"/>
                    <a:pt x="9341" y="12046"/>
                    <a:pt x="9319" y="12126"/>
                  </a:cubicBezTo>
                  <a:lnTo>
                    <a:pt x="8942" y="13669"/>
                  </a:lnTo>
                  <a:cubicBezTo>
                    <a:pt x="8904" y="13825"/>
                    <a:pt x="9026" y="13923"/>
                    <a:pt x="9147" y="13923"/>
                  </a:cubicBezTo>
                  <a:cubicBezTo>
                    <a:pt x="9231" y="13923"/>
                    <a:pt x="9314" y="13875"/>
                    <a:pt x="9341" y="13767"/>
                  </a:cubicBezTo>
                  <a:lnTo>
                    <a:pt x="9717" y="12224"/>
                  </a:lnTo>
                  <a:cubicBezTo>
                    <a:pt x="9768" y="12006"/>
                    <a:pt x="9706" y="11778"/>
                    <a:pt x="9547" y="11619"/>
                  </a:cubicBezTo>
                  <a:lnTo>
                    <a:pt x="8968" y="11039"/>
                  </a:lnTo>
                  <a:lnTo>
                    <a:pt x="9199" y="10692"/>
                  </a:lnTo>
                  <a:cubicBezTo>
                    <a:pt x="9308" y="10525"/>
                    <a:pt x="9337" y="10319"/>
                    <a:pt x="9272" y="10127"/>
                  </a:cubicBezTo>
                  <a:cubicBezTo>
                    <a:pt x="9254" y="10076"/>
                    <a:pt x="9236" y="10029"/>
                    <a:pt x="9217" y="9978"/>
                  </a:cubicBezTo>
                  <a:lnTo>
                    <a:pt x="9217" y="9978"/>
                  </a:lnTo>
                  <a:lnTo>
                    <a:pt x="9670" y="10112"/>
                  </a:lnTo>
                  <a:cubicBezTo>
                    <a:pt x="10137" y="10254"/>
                    <a:pt x="10460" y="10681"/>
                    <a:pt x="10463" y="11170"/>
                  </a:cubicBezTo>
                  <a:lnTo>
                    <a:pt x="10463" y="13716"/>
                  </a:lnTo>
                  <a:cubicBezTo>
                    <a:pt x="10463" y="13852"/>
                    <a:pt x="10565" y="13920"/>
                    <a:pt x="10666" y="13920"/>
                  </a:cubicBezTo>
                  <a:cubicBezTo>
                    <a:pt x="10768" y="13920"/>
                    <a:pt x="10869" y="13852"/>
                    <a:pt x="10869" y="13716"/>
                  </a:cubicBezTo>
                  <a:lnTo>
                    <a:pt x="10869" y="11170"/>
                  </a:lnTo>
                  <a:cubicBezTo>
                    <a:pt x="10865" y="10500"/>
                    <a:pt x="10427" y="9913"/>
                    <a:pt x="9786" y="9721"/>
                  </a:cubicBezTo>
                  <a:lnTo>
                    <a:pt x="8971" y="9482"/>
                  </a:lnTo>
                  <a:cubicBezTo>
                    <a:pt x="8413" y="8580"/>
                    <a:pt x="7526" y="8204"/>
                    <a:pt x="7168" y="8081"/>
                  </a:cubicBezTo>
                  <a:lnTo>
                    <a:pt x="7168" y="7715"/>
                  </a:lnTo>
                  <a:cubicBezTo>
                    <a:pt x="7863" y="7229"/>
                    <a:pt x="8326" y="6480"/>
                    <a:pt x="8446" y="5639"/>
                  </a:cubicBezTo>
                  <a:lnTo>
                    <a:pt x="8566" y="5639"/>
                  </a:lnTo>
                  <a:cubicBezTo>
                    <a:pt x="8960" y="5639"/>
                    <a:pt x="9301" y="5346"/>
                    <a:pt x="9341" y="4966"/>
                  </a:cubicBezTo>
                  <a:cubicBezTo>
                    <a:pt x="9377" y="4618"/>
                    <a:pt x="9163" y="4292"/>
                    <a:pt x="8834" y="4180"/>
                  </a:cubicBezTo>
                  <a:lnTo>
                    <a:pt x="8942" y="3590"/>
                  </a:lnTo>
                  <a:cubicBezTo>
                    <a:pt x="9286" y="1721"/>
                    <a:pt x="7852" y="0"/>
                    <a:pt x="595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57"/>
            <p:cNvSpPr/>
            <p:nvPr/>
          </p:nvSpPr>
          <p:spPr>
            <a:xfrm>
              <a:off x="5008539" y="2545533"/>
              <a:ext cx="10749" cy="16360"/>
            </a:xfrm>
            <a:custGeom>
              <a:avLst/>
              <a:gdLst/>
              <a:ahLst/>
              <a:cxnLst/>
              <a:rect l="l" t="t" r="r" b="b"/>
              <a:pathLst>
                <a:path w="410" h="624" extrusionOk="0">
                  <a:moveTo>
                    <a:pt x="207" y="0"/>
                  </a:moveTo>
                  <a:cubicBezTo>
                    <a:pt x="91" y="0"/>
                    <a:pt x="0" y="91"/>
                    <a:pt x="0" y="203"/>
                  </a:cubicBezTo>
                  <a:lnTo>
                    <a:pt x="0" y="420"/>
                  </a:lnTo>
                  <a:cubicBezTo>
                    <a:pt x="0" y="556"/>
                    <a:pt x="103" y="624"/>
                    <a:pt x="205" y="624"/>
                  </a:cubicBezTo>
                  <a:cubicBezTo>
                    <a:pt x="307" y="624"/>
                    <a:pt x="410" y="556"/>
                    <a:pt x="410" y="420"/>
                  </a:cubicBezTo>
                  <a:lnTo>
                    <a:pt x="410" y="203"/>
                  </a:lnTo>
                  <a:cubicBezTo>
                    <a:pt x="410" y="91"/>
                    <a:pt x="319" y="0"/>
                    <a:pt x="2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57"/>
            <p:cNvSpPr/>
            <p:nvPr/>
          </p:nvSpPr>
          <p:spPr>
            <a:xfrm>
              <a:off x="5077176" y="2545533"/>
              <a:ext cx="10671" cy="16360"/>
            </a:xfrm>
            <a:custGeom>
              <a:avLst/>
              <a:gdLst/>
              <a:ahLst/>
              <a:cxnLst/>
              <a:rect l="l" t="t" r="r" b="b"/>
              <a:pathLst>
                <a:path w="407" h="624" extrusionOk="0">
                  <a:moveTo>
                    <a:pt x="204" y="0"/>
                  </a:moveTo>
                  <a:cubicBezTo>
                    <a:pt x="92" y="0"/>
                    <a:pt x="1" y="91"/>
                    <a:pt x="1" y="203"/>
                  </a:cubicBezTo>
                  <a:lnTo>
                    <a:pt x="1" y="420"/>
                  </a:lnTo>
                  <a:cubicBezTo>
                    <a:pt x="1" y="556"/>
                    <a:pt x="102" y="624"/>
                    <a:pt x="204" y="624"/>
                  </a:cubicBezTo>
                  <a:cubicBezTo>
                    <a:pt x="305" y="624"/>
                    <a:pt x="407" y="556"/>
                    <a:pt x="407" y="420"/>
                  </a:cubicBezTo>
                  <a:lnTo>
                    <a:pt x="407" y="203"/>
                  </a:lnTo>
                  <a:cubicBezTo>
                    <a:pt x="407" y="91"/>
                    <a:pt x="316" y="0"/>
                    <a:pt x="2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57"/>
            <p:cNvSpPr/>
            <p:nvPr/>
          </p:nvSpPr>
          <p:spPr>
            <a:xfrm>
              <a:off x="5023378" y="2585410"/>
              <a:ext cx="49656" cy="16543"/>
            </a:xfrm>
            <a:custGeom>
              <a:avLst/>
              <a:gdLst/>
              <a:ahLst/>
              <a:cxnLst/>
              <a:rect l="l" t="t" r="r" b="b"/>
              <a:pathLst>
                <a:path w="1894" h="631" extrusionOk="0">
                  <a:moveTo>
                    <a:pt x="296" y="1"/>
                  </a:moveTo>
                  <a:cubicBezTo>
                    <a:pt x="137" y="1"/>
                    <a:pt x="1" y="207"/>
                    <a:pt x="152" y="355"/>
                  </a:cubicBezTo>
                  <a:cubicBezTo>
                    <a:pt x="325" y="525"/>
                    <a:pt x="622" y="630"/>
                    <a:pt x="948" y="630"/>
                  </a:cubicBezTo>
                  <a:cubicBezTo>
                    <a:pt x="1271" y="630"/>
                    <a:pt x="1568" y="525"/>
                    <a:pt x="1745" y="355"/>
                  </a:cubicBezTo>
                  <a:cubicBezTo>
                    <a:pt x="1893" y="207"/>
                    <a:pt x="1757" y="1"/>
                    <a:pt x="1598" y="1"/>
                  </a:cubicBezTo>
                  <a:cubicBezTo>
                    <a:pt x="1552" y="1"/>
                    <a:pt x="1503" y="19"/>
                    <a:pt x="1459" y="62"/>
                  </a:cubicBezTo>
                  <a:cubicBezTo>
                    <a:pt x="1383" y="138"/>
                    <a:pt x="1206" y="221"/>
                    <a:pt x="948" y="221"/>
                  </a:cubicBezTo>
                  <a:cubicBezTo>
                    <a:pt x="688" y="221"/>
                    <a:pt x="510" y="138"/>
                    <a:pt x="438" y="62"/>
                  </a:cubicBezTo>
                  <a:cubicBezTo>
                    <a:pt x="393" y="19"/>
                    <a:pt x="344" y="1"/>
                    <a:pt x="2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57"/>
            <p:cNvSpPr/>
            <p:nvPr/>
          </p:nvSpPr>
          <p:spPr>
            <a:xfrm>
              <a:off x="5001041" y="2528334"/>
              <a:ext cx="25746" cy="10749"/>
            </a:xfrm>
            <a:custGeom>
              <a:avLst/>
              <a:gdLst/>
              <a:ahLst/>
              <a:cxnLst/>
              <a:rect l="l" t="t" r="r" b="b"/>
              <a:pathLst>
                <a:path w="982" h="410" extrusionOk="0">
                  <a:moveTo>
                    <a:pt x="272" y="0"/>
                  </a:moveTo>
                  <a:cubicBezTo>
                    <a:pt x="0" y="0"/>
                    <a:pt x="0" y="410"/>
                    <a:pt x="272" y="410"/>
                  </a:cubicBezTo>
                  <a:lnTo>
                    <a:pt x="710" y="410"/>
                  </a:lnTo>
                  <a:cubicBezTo>
                    <a:pt x="982" y="410"/>
                    <a:pt x="982" y="0"/>
                    <a:pt x="7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57"/>
            <p:cNvSpPr/>
            <p:nvPr/>
          </p:nvSpPr>
          <p:spPr>
            <a:xfrm>
              <a:off x="5069678" y="2528334"/>
              <a:ext cx="25667" cy="10749"/>
            </a:xfrm>
            <a:custGeom>
              <a:avLst/>
              <a:gdLst/>
              <a:ahLst/>
              <a:cxnLst/>
              <a:rect l="l" t="t" r="r" b="b"/>
              <a:pathLst>
                <a:path w="979" h="410" extrusionOk="0">
                  <a:moveTo>
                    <a:pt x="272" y="0"/>
                  </a:moveTo>
                  <a:cubicBezTo>
                    <a:pt x="1" y="0"/>
                    <a:pt x="1" y="410"/>
                    <a:pt x="272" y="410"/>
                  </a:cubicBezTo>
                  <a:lnTo>
                    <a:pt x="707" y="410"/>
                  </a:lnTo>
                  <a:cubicBezTo>
                    <a:pt x="979" y="410"/>
                    <a:pt x="979" y="0"/>
                    <a:pt x="7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4" name="Google Shape;10824;p57"/>
          <p:cNvGrpSpPr/>
          <p:nvPr/>
        </p:nvGrpSpPr>
        <p:grpSpPr>
          <a:xfrm>
            <a:off x="4238162" y="1590872"/>
            <a:ext cx="342243" cy="364974"/>
            <a:chOff x="5327187" y="1513402"/>
            <a:chExt cx="342243" cy="364974"/>
          </a:xfrm>
        </p:grpSpPr>
        <p:sp>
          <p:nvSpPr>
            <p:cNvPr id="10825" name="Google Shape;10825;p57"/>
            <p:cNvSpPr/>
            <p:nvPr/>
          </p:nvSpPr>
          <p:spPr>
            <a:xfrm>
              <a:off x="5328707" y="1518698"/>
              <a:ext cx="339123" cy="342899"/>
            </a:xfrm>
            <a:custGeom>
              <a:avLst/>
              <a:gdLst/>
              <a:ahLst/>
              <a:cxnLst/>
              <a:rect l="l" t="t" r="r" b="b"/>
              <a:pathLst>
                <a:path w="12935" h="13079" extrusionOk="0">
                  <a:moveTo>
                    <a:pt x="5633" y="1"/>
                  </a:moveTo>
                  <a:cubicBezTo>
                    <a:pt x="4651" y="1"/>
                    <a:pt x="2674" y="946"/>
                    <a:pt x="2453" y="2782"/>
                  </a:cubicBezTo>
                  <a:cubicBezTo>
                    <a:pt x="2326" y="3865"/>
                    <a:pt x="1906" y="3992"/>
                    <a:pt x="1674" y="4756"/>
                  </a:cubicBezTo>
                  <a:cubicBezTo>
                    <a:pt x="1424" y="5575"/>
                    <a:pt x="1638" y="6082"/>
                    <a:pt x="1428" y="6821"/>
                  </a:cubicBezTo>
                  <a:cubicBezTo>
                    <a:pt x="1218" y="7563"/>
                    <a:pt x="801" y="7777"/>
                    <a:pt x="819" y="9030"/>
                  </a:cubicBezTo>
                  <a:cubicBezTo>
                    <a:pt x="841" y="10482"/>
                    <a:pt x="1" y="10808"/>
                    <a:pt x="330" y="11771"/>
                  </a:cubicBezTo>
                  <a:cubicBezTo>
                    <a:pt x="573" y="12488"/>
                    <a:pt x="1891" y="13079"/>
                    <a:pt x="1891" y="13079"/>
                  </a:cubicBezTo>
                  <a:lnTo>
                    <a:pt x="11044" y="13079"/>
                  </a:lnTo>
                  <a:cubicBezTo>
                    <a:pt x="11044" y="13079"/>
                    <a:pt x="12362" y="12492"/>
                    <a:pt x="12608" y="11771"/>
                  </a:cubicBezTo>
                  <a:cubicBezTo>
                    <a:pt x="12934" y="10808"/>
                    <a:pt x="12097" y="10482"/>
                    <a:pt x="12116" y="9030"/>
                  </a:cubicBezTo>
                  <a:cubicBezTo>
                    <a:pt x="12134" y="7777"/>
                    <a:pt x="11717" y="7559"/>
                    <a:pt x="11507" y="6821"/>
                  </a:cubicBezTo>
                  <a:cubicBezTo>
                    <a:pt x="11301" y="6085"/>
                    <a:pt x="11511" y="5575"/>
                    <a:pt x="11264" y="4756"/>
                  </a:cubicBezTo>
                  <a:cubicBezTo>
                    <a:pt x="11033" y="3992"/>
                    <a:pt x="10613" y="3865"/>
                    <a:pt x="10482" y="2782"/>
                  </a:cubicBezTo>
                  <a:cubicBezTo>
                    <a:pt x="10265" y="946"/>
                    <a:pt x="8284" y="1"/>
                    <a:pt x="7302" y="1"/>
                  </a:cubicBezTo>
                  <a:cubicBezTo>
                    <a:pt x="7027" y="1"/>
                    <a:pt x="6839" y="73"/>
                    <a:pt x="6708" y="157"/>
                  </a:cubicBezTo>
                  <a:cubicBezTo>
                    <a:pt x="6636" y="205"/>
                    <a:pt x="6552" y="230"/>
                    <a:pt x="6467" y="230"/>
                  </a:cubicBezTo>
                  <a:cubicBezTo>
                    <a:pt x="6383" y="230"/>
                    <a:pt x="6299" y="205"/>
                    <a:pt x="6227" y="157"/>
                  </a:cubicBezTo>
                  <a:cubicBezTo>
                    <a:pt x="6100" y="73"/>
                    <a:pt x="5912" y="1"/>
                    <a:pt x="5633"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57"/>
            <p:cNvSpPr/>
            <p:nvPr/>
          </p:nvSpPr>
          <p:spPr>
            <a:xfrm>
              <a:off x="5328812" y="1518698"/>
              <a:ext cx="169522" cy="342899"/>
            </a:xfrm>
            <a:custGeom>
              <a:avLst/>
              <a:gdLst/>
              <a:ahLst/>
              <a:cxnLst/>
              <a:rect l="l" t="t" r="r" b="b"/>
              <a:pathLst>
                <a:path w="6466" h="13079" extrusionOk="0">
                  <a:moveTo>
                    <a:pt x="5629" y="1"/>
                  </a:moveTo>
                  <a:cubicBezTo>
                    <a:pt x="4647" y="1"/>
                    <a:pt x="2670" y="946"/>
                    <a:pt x="2452" y="2782"/>
                  </a:cubicBezTo>
                  <a:cubicBezTo>
                    <a:pt x="2322" y="3865"/>
                    <a:pt x="1902" y="3992"/>
                    <a:pt x="1670" y="4756"/>
                  </a:cubicBezTo>
                  <a:cubicBezTo>
                    <a:pt x="1420" y="5575"/>
                    <a:pt x="1634" y="6082"/>
                    <a:pt x="1424" y="6824"/>
                  </a:cubicBezTo>
                  <a:cubicBezTo>
                    <a:pt x="1214" y="7563"/>
                    <a:pt x="797" y="7777"/>
                    <a:pt x="815" y="9030"/>
                  </a:cubicBezTo>
                  <a:cubicBezTo>
                    <a:pt x="837" y="10482"/>
                    <a:pt x="1" y="10808"/>
                    <a:pt x="326" y="11771"/>
                  </a:cubicBezTo>
                  <a:cubicBezTo>
                    <a:pt x="569" y="12492"/>
                    <a:pt x="1887" y="13079"/>
                    <a:pt x="1887" y="13079"/>
                  </a:cubicBezTo>
                  <a:lnTo>
                    <a:pt x="6465" y="13079"/>
                  </a:lnTo>
                  <a:lnTo>
                    <a:pt x="6465" y="229"/>
                  </a:lnTo>
                  <a:cubicBezTo>
                    <a:pt x="6378" y="229"/>
                    <a:pt x="6295" y="204"/>
                    <a:pt x="6223" y="157"/>
                  </a:cubicBezTo>
                  <a:cubicBezTo>
                    <a:pt x="6096" y="73"/>
                    <a:pt x="5908" y="1"/>
                    <a:pt x="562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57"/>
            <p:cNvSpPr/>
            <p:nvPr/>
          </p:nvSpPr>
          <p:spPr>
            <a:xfrm>
              <a:off x="5366880" y="1724480"/>
              <a:ext cx="262857" cy="148627"/>
            </a:xfrm>
            <a:custGeom>
              <a:avLst/>
              <a:gdLst/>
              <a:ahLst/>
              <a:cxnLst/>
              <a:rect l="l" t="t" r="r" b="b"/>
              <a:pathLst>
                <a:path w="10026" h="5669" extrusionOk="0">
                  <a:moveTo>
                    <a:pt x="3706" y="0"/>
                  </a:moveTo>
                  <a:lnTo>
                    <a:pt x="3706" y="1126"/>
                  </a:lnTo>
                  <a:cubicBezTo>
                    <a:pt x="3706" y="1496"/>
                    <a:pt x="3470" y="1825"/>
                    <a:pt x="3123" y="1949"/>
                  </a:cubicBezTo>
                  <a:lnTo>
                    <a:pt x="874" y="2742"/>
                  </a:lnTo>
                  <a:cubicBezTo>
                    <a:pt x="349" y="2926"/>
                    <a:pt x="1" y="3423"/>
                    <a:pt x="1" y="3977"/>
                  </a:cubicBezTo>
                  <a:lnTo>
                    <a:pt x="1" y="5668"/>
                  </a:lnTo>
                  <a:lnTo>
                    <a:pt x="10026" y="5668"/>
                  </a:lnTo>
                  <a:lnTo>
                    <a:pt x="10026" y="3977"/>
                  </a:lnTo>
                  <a:cubicBezTo>
                    <a:pt x="10026" y="3423"/>
                    <a:pt x="9674" y="2926"/>
                    <a:pt x="9153" y="2742"/>
                  </a:cubicBezTo>
                  <a:lnTo>
                    <a:pt x="6904" y="1949"/>
                  </a:lnTo>
                  <a:cubicBezTo>
                    <a:pt x="6553" y="1825"/>
                    <a:pt x="6321" y="1496"/>
                    <a:pt x="6321" y="1126"/>
                  </a:cubicBezTo>
                  <a:lnTo>
                    <a:pt x="6321"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57"/>
            <p:cNvSpPr/>
            <p:nvPr/>
          </p:nvSpPr>
          <p:spPr>
            <a:xfrm>
              <a:off x="5366880" y="1782473"/>
              <a:ext cx="262857" cy="90634"/>
            </a:xfrm>
            <a:custGeom>
              <a:avLst/>
              <a:gdLst/>
              <a:ahLst/>
              <a:cxnLst/>
              <a:rect l="l" t="t" r="r" b="b"/>
              <a:pathLst>
                <a:path w="10026" h="3457" extrusionOk="0">
                  <a:moveTo>
                    <a:pt x="2373" y="1"/>
                  </a:moveTo>
                  <a:lnTo>
                    <a:pt x="874" y="530"/>
                  </a:lnTo>
                  <a:cubicBezTo>
                    <a:pt x="349" y="714"/>
                    <a:pt x="1" y="1211"/>
                    <a:pt x="1" y="1765"/>
                  </a:cubicBezTo>
                  <a:lnTo>
                    <a:pt x="1" y="3456"/>
                  </a:lnTo>
                  <a:lnTo>
                    <a:pt x="10026" y="3456"/>
                  </a:lnTo>
                  <a:lnTo>
                    <a:pt x="10026" y="1765"/>
                  </a:lnTo>
                  <a:cubicBezTo>
                    <a:pt x="10026" y="1211"/>
                    <a:pt x="9674" y="714"/>
                    <a:pt x="9153" y="530"/>
                  </a:cubicBezTo>
                  <a:lnTo>
                    <a:pt x="7650" y="1"/>
                  </a:lnTo>
                  <a:cubicBezTo>
                    <a:pt x="7060" y="816"/>
                    <a:pt x="6256" y="1721"/>
                    <a:pt x="5318" y="2217"/>
                  </a:cubicBezTo>
                  <a:cubicBezTo>
                    <a:pt x="5222" y="2268"/>
                    <a:pt x="5117" y="2293"/>
                    <a:pt x="5011" y="2293"/>
                  </a:cubicBezTo>
                  <a:cubicBezTo>
                    <a:pt x="4906" y="2293"/>
                    <a:pt x="4801" y="2268"/>
                    <a:pt x="4705" y="2217"/>
                  </a:cubicBezTo>
                  <a:cubicBezTo>
                    <a:pt x="3771" y="1721"/>
                    <a:pt x="2967" y="819"/>
                    <a:pt x="2373" y="1"/>
                  </a:cubicBezTo>
                  <a:close/>
                </a:path>
              </a:pathLst>
            </a:custGeom>
            <a:solidFill>
              <a:srgbClr val="A2B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57"/>
            <p:cNvSpPr/>
            <p:nvPr/>
          </p:nvSpPr>
          <p:spPr>
            <a:xfrm>
              <a:off x="5464016" y="1724480"/>
              <a:ext cx="68585" cy="28551"/>
            </a:xfrm>
            <a:custGeom>
              <a:avLst/>
              <a:gdLst/>
              <a:ahLst/>
              <a:cxnLst/>
              <a:rect l="l" t="t" r="r" b="b"/>
              <a:pathLst>
                <a:path w="2616" h="1089" extrusionOk="0">
                  <a:moveTo>
                    <a:pt x="1" y="0"/>
                  </a:moveTo>
                  <a:lnTo>
                    <a:pt x="1" y="811"/>
                  </a:lnTo>
                  <a:cubicBezTo>
                    <a:pt x="416" y="996"/>
                    <a:pt x="861" y="1088"/>
                    <a:pt x="1307" y="1088"/>
                  </a:cubicBezTo>
                  <a:cubicBezTo>
                    <a:pt x="1753" y="1088"/>
                    <a:pt x="2199" y="996"/>
                    <a:pt x="2616" y="811"/>
                  </a:cubicBezTo>
                  <a:lnTo>
                    <a:pt x="2616" y="0"/>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57"/>
            <p:cNvSpPr/>
            <p:nvPr/>
          </p:nvSpPr>
          <p:spPr>
            <a:xfrm>
              <a:off x="5423955" y="1564474"/>
              <a:ext cx="148627" cy="171410"/>
            </a:xfrm>
            <a:custGeom>
              <a:avLst/>
              <a:gdLst/>
              <a:ahLst/>
              <a:cxnLst/>
              <a:rect l="l" t="t" r="r" b="b"/>
              <a:pathLst>
                <a:path w="5669" h="6538" extrusionOk="0">
                  <a:moveTo>
                    <a:pt x="1" y="0"/>
                  </a:moveTo>
                  <a:lnTo>
                    <a:pt x="1" y="3705"/>
                  </a:lnTo>
                  <a:cubicBezTo>
                    <a:pt x="1" y="5270"/>
                    <a:pt x="1272" y="6538"/>
                    <a:pt x="2836" y="6538"/>
                  </a:cubicBezTo>
                  <a:cubicBezTo>
                    <a:pt x="4401" y="6538"/>
                    <a:pt x="5668" y="5270"/>
                    <a:pt x="5668" y="3705"/>
                  </a:cubicBezTo>
                  <a:lnTo>
                    <a:pt x="5668" y="0"/>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57"/>
            <p:cNvSpPr/>
            <p:nvPr/>
          </p:nvSpPr>
          <p:spPr>
            <a:xfrm>
              <a:off x="5423693" y="1564474"/>
              <a:ext cx="148889" cy="171436"/>
            </a:xfrm>
            <a:custGeom>
              <a:avLst/>
              <a:gdLst/>
              <a:ahLst/>
              <a:cxnLst/>
              <a:rect l="l" t="t" r="r" b="b"/>
              <a:pathLst>
                <a:path w="5679" h="6539" extrusionOk="0">
                  <a:moveTo>
                    <a:pt x="11" y="0"/>
                  </a:moveTo>
                  <a:lnTo>
                    <a:pt x="11" y="3705"/>
                  </a:lnTo>
                  <a:cubicBezTo>
                    <a:pt x="1" y="5292"/>
                    <a:pt x="1294" y="6538"/>
                    <a:pt x="2824" y="6538"/>
                  </a:cubicBezTo>
                  <a:cubicBezTo>
                    <a:pt x="2974" y="6538"/>
                    <a:pt x="3127" y="6526"/>
                    <a:pt x="3281" y="6501"/>
                  </a:cubicBezTo>
                  <a:cubicBezTo>
                    <a:pt x="1901" y="6288"/>
                    <a:pt x="883" y="5100"/>
                    <a:pt x="883" y="3705"/>
                  </a:cubicBezTo>
                  <a:lnTo>
                    <a:pt x="883" y="3293"/>
                  </a:lnTo>
                  <a:cubicBezTo>
                    <a:pt x="887" y="2898"/>
                    <a:pt x="1003" y="2514"/>
                    <a:pt x="1217" y="2184"/>
                  </a:cubicBezTo>
                  <a:lnTo>
                    <a:pt x="1220" y="2177"/>
                  </a:lnTo>
                  <a:cubicBezTo>
                    <a:pt x="1532" y="1681"/>
                    <a:pt x="1785" y="1616"/>
                    <a:pt x="2169" y="1518"/>
                  </a:cubicBezTo>
                  <a:cubicBezTo>
                    <a:pt x="2404" y="1467"/>
                    <a:pt x="2633" y="1388"/>
                    <a:pt x="2846" y="1275"/>
                  </a:cubicBezTo>
                  <a:cubicBezTo>
                    <a:pt x="3056" y="1388"/>
                    <a:pt x="3285" y="1467"/>
                    <a:pt x="3520" y="1518"/>
                  </a:cubicBezTo>
                  <a:cubicBezTo>
                    <a:pt x="3904" y="1616"/>
                    <a:pt x="4157" y="1681"/>
                    <a:pt x="4472" y="2181"/>
                  </a:cubicBezTo>
                  <a:cubicBezTo>
                    <a:pt x="4867" y="2818"/>
                    <a:pt x="5331" y="3144"/>
                    <a:pt x="5668" y="3383"/>
                  </a:cubicBezTo>
                  <a:lnTo>
                    <a:pt x="5678" y="3390"/>
                  </a:lnTo>
                  <a:lnTo>
                    <a:pt x="5678"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57"/>
            <p:cNvSpPr/>
            <p:nvPr/>
          </p:nvSpPr>
          <p:spPr>
            <a:xfrm>
              <a:off x="5498308" y="1518698"/>
              <a:ext cx="149938" cy="256014"/>
            </a:xfrm>
            <a:custGeom>
              <a:avLst/>
              <a:gdLst/>
              <a:ahLst/>
              <a:cxnLst/>
              <a:rect l="l" t="t" r="r" b="b"/>
              <a:pathLst>
                <a:path w="5719" h="9765" extrusionOk="0">
                  <a:moveTo>
                    <a:pt x="833" y="1"/>
                  </a:moveTo>
                  <a:cubicBezTo>
                    <a:pt x="558" y="1"/>
                    <a:pt x="370" y="73"/>
                    <a:pt x="239" y="157"/>
                  </a:cubicBezTo>
                  <a:cubicBezTo>
                    <a:pt x="171" y="204"/>
                    <a:pt x="84" y="229"/>
                    <a:pt x="0" y="229"/>
                  </a:cubicBezTo>
                  <a:lnTo>
                    <a:pt x="0" y="2181"/>
                  </a:lnTo>
                  <a:cubicBezTo>
                    <a:pt x="562" y="2891"/>
                    <a:pt x="1398" y="2326"/>
                    <a:pt x="2181" y="3579"/>
                  </a:cubicBezTo>
                  <a:cubicBezTo>
                    <a:pt x="2843" y="4644"/>
                    <a:pt x="3676" y="4618"/>
                    <a:pt x="3970" y="5459"/>
                  </a:cubicBezTo>
                  <a:cubicBezTo>
                    <a:pt x="4053" y="5698"/>
                    <a:pt x="4010" y="5955"/>
                    <a:pt x="4028" y="6208"/>
                  </a:cubicBezTo>
                  <a:cubicBezTo>
                    <a:pt x="4140" y="7632"/>
                    <a:pt x="5230" y="8284"/>
                    <a:pt x="5719" y="9765"/>
                  </a:cubicBezTo>
                  <a:cubicBezTo>
                    <a:pt x="5668" y="9526"/>
                    <a:pt x="5643" y="9276"/>
                    <a:pt x="5647" y="9030"/>
                  </a:cubicBezTo>
                  <a:cubicBezTo>
                    <a:pt x="5665" y="7777"/>
                    <a:pt x="5248" y="7559"/>
                    <a:pt x="5038" y="6821"/>
                  </a:cubicBezTo>
                  <a:cubicBezTo>
                    <a:pt x="4828" y="6082"/>
                    <a:pt x="5042" y="5575"/>
                    <a:pt x="4795" y="4756"/>
                  </a:cubicBezTo>
                  <a:cubicBezTo>
                    <a:pt x="4564" y="3992"/>
                    <a:pt x="4144" y="3865"/>
                    <a:pt x="4013" y="2782"/>
                  </a:cubicBezTo>
                  <a:cubicBezTo>
                    <a:pt x="3796" y="946"/>
                    <a:pt x="1815" y="1"/>
                    <a:pt x="833"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57"/>
            <p:cNvSpPr/>
            <p:nvPr/>
          </p:nvSpPr>
          <p:spPr>
            <a:xfrm>
              <a:off x="5348265" y="1518698"/>
              <a:ext cx="150069" cy="256014"/>
            </a:xfrm>
            <a:custGeom>
              <a:avLst/>
              <a:gdLst/>
              <a:ahLst/>
              <a:cxnLst/>
              <a:rect l="l" t="t" r="r" b="b"/>
              <a:pathLst>
                <a:path w="5724" h="9765" extrusionOk="0">
                  <a:moveTo>
                    <a:pt x="4887" y="1"/>
                  </a:moveTo>
                  <a:cubicBezTo>
                    <a:pt x="3909" y="1"/>
                    <a:pt x="1928" y="946"/>
                    <a:pt x="1710" y="2782"/>
                  </a:cubicBezTo>
                  <a:cubicBezTo>
                    <a:pt x="1580" y="3865"/>
                    <a:pt x="1160" y="3992"/>
                    <a:pt x="928" y="4756"/>
                  </a:cubicBezTo>
                  <a:cubicBezTo>
                    <a:pt x="678" y="5575"/>
                    <a:pt x="892" y="6082"/>
                    <a:pt x="682" y="6821"/>
                  </a:cubicBezTo>
                  <a:cubicBezTo>
                    <a:pt x="472" y="7559"/>
                    <a:pt x="55" y="7777"/>
                    <a:pt x="73" y="9030"/>
                  </a:cubicBezTo>
                  <a:cubicBezTo>
                    <a:pt x="77" y="9276"/>
                    <a:pt x="55" y="9526"/>
                    <a:pt x="1" y="9765"/>
                  </a:cubicBezTo>
                  <a:cubicBezTo>
                    <a:pt x="490" y="8284"/>
                    <a:pt x="1580" y="7632"/>
                    <a:pt x="1692" y="6208"/>
                  </a:cubicBezTo>
                  <a:cubicBezTo>
                    <a:pt x="1714" y="5955"/>
                    <a:pt x="1667" y="5698"/>
                    <a:pt x="1750" y="5459"/>
                  </a:cubicBezTo>
                  <a:cubicBezTo>
                    <a:pt x="2044" y="4618"/>
                    <a:pt x="2880" y="4644"/>
                    <a:pt x="3543" y="3579"/>
                  </a:cubicBezTo>
                  <a:cubicBezTo>
                    <a:pt x="4325" y="2326"/>
                    <a:pt x="5158" y="2891"/>
                    <a:pt x="5723" y="2181"/>
                  </a:cubicBezTo>
                  <a:lnTo>
                    <a:pt x="5723" y="229"/>
                  </a:lnTo>
                  <a:cubicBezTo>
                    <a:pt x="5636" y="229"/>
                    <a:pt x="5553" y="204"/>
                    <a:pt x="5481" y="157"/>
                  </a:cubicBezTo>
                  <a:cubicBezTo>
                    <a:pt x="5354" y="73"/>
                    <a:pt x="5166" y="1"/>
                    <a:pt x="4887"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57"/>
            <p:cNvSpPr/>
            <p:nvPr/>
          </p:nvSpPr>
          <p:spPr>
            <a:xfrm>
              <a:off x="5473480" y="1684734"/>
              <a:ext cx="49604" cy="16491"/>
            </a:xfrm>
            <a:custGeom>
              <a:avLst/>
              <a:gdLst/>
              <a:ahLst/>
              <a:cxnLst/>
              <a:rect l="l" t="t" r="r" b="b"/>
              <a:pathLst>
                <a:path w="1892" h="629" extrusionOk="0">
                  <a:moveTo>
                    <a:pt x="293" y="1"/>
                  </a:moveTo>
                  <a:cubicBezTo>
                    <a:pt x="134" y="1"/>
                    <a:pt x="0" y="206"/>
                    <a:pt x="151" y="353"/>
                  </a:cubicBezTo>
                  <a:cubicBezTo>
                    <a:pt x="324" y="527"/>
                    <a:pt x="625" y="629"/>
                    <a:pt x="947" y="629"/>
                  </a:cubicBezTo>
                  <a:cubicBezTo>
                    <a:pt x="1270" y="629"/>
                    <a:pt x="1567" y="527"/>
                    <a:pt x="1744" y="353"/>
                  </a:cubicBezTo>
                  <a:cubicBezTo>
                    <a:pt x="1892" y="206"/>
                    <a:pt x="1757" y="1"/>
                    <a:pt x="1599" y="1"/>
                  </a:cubicBezTo>
                  <a:cubicBezTo>
                    <a:pt x="1552" y="1"/>
                    <a:pt x="1502" y="19"/>
                    <a:pt x="1458" y="64"/>
                  </a:cubicBezTo>
                  <a:cubicBezTo>
                    <a:pt x="1382" y="136"/>
                    <a:pt x="1204" y="223"/>
                    <a:pt x="947" y="223"/>
                  </a:cubicBezTo>
                  <a:cubicBezTo>
                    <a:pt x="687" y="223"/>
                    <a:pt x="509" y="136"/>
                    <a:pt x="437" y="64"/>
                  </a:cubicBezTo>
                  <a:cubicBezTo>
                    <a:pt x="391" y="19"/>
                    <a:pt x="341" y="1"/>
                    <a:pt x="29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57"/>
            <p:cNvSpPr/>
            <p:nvPr/>
          </p:nvSpPr>
          <p:spPr>
            <a:xfrm>
              <a:off x="5458615" y="1644805"/>
              <a:ext cx="10749" cy="16386"/>
            </a:xfrm>
            <a:custGeom>
              <a:avLst/>
              <a:gdLst/>
              <a:ahLst/>
              <a:cxnLst/>
              <a:rect l="l" t="t" r="r" b="b"/>
              <a:pathLst>
                <a:path w="410" h="625" extrusionOk="0">
                  <a:moveTo>
                    <a:pt x="207" y="0"/>
                  </a:moveTo>
                  <a:cubicBezTo>
                    <a:pt x="95" y="0"/>
                    <a:pt x="0" y="91"/>
                    <a:pt x="0" y="203"/>
                  </a:cubicBezTo>
                  <a:lnTo>
                    <a:pt x="0" y="421"/>
                  </a:lnTo>
                  <a:cubicBezTo>
                    <a:pt x="0" y="556"/>
                    <a:pt x="103" y="624"/>
                    <a:pt x="205" y="624"/>
                  </a:cubicBezTo>
                  <a:cubicBezTo>
                    <a:pt x="307" y="624"/>
                    <a:pt x="410" y="556"/>
                    <a:pt x="410" y="421"/>
                  </a:cubicBezTo>
                  <a:lnTo>
                    <a:pt x="410" y="203"/>
                  </a:lnTo>
                  <a:cubicBezTo>
                    <a:pt x="410" y="91"/>
                    <a:pt x="316" y="0"/>
                    <a:pt x="2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57"/>
            <p:cNvSpPr/>
            <p:nvPr/>
          </p:nvSpPr>
          <p:spPr>
            <a:xfrm>
              <a:off x="5527252" y="1644805"/>
              <a:ext cx="10671" cy="16386"/>
            </a:xfrm>
            <a:custGeom>
              <a:avLst/>
              <a:gdLst/>
              <a:ahLst/>
              <a:cxnLst/>
              <a:rect l="l" t="t" r="r" b="b"/>
              <a:pathLst>
                <a:path w="407" h="625" extrusionOk="0">
                  <a:moveTo>
                    <a:pt x="204" y="0"/>
                  </a:moveTo>
                  <a:cubicBezTo>
                    <a:pt x="91" y="0"/>
                    <a:pt x="1" y="91"/>
                    <a:pt x="1" y="203"/>
                  </a:cubicBezTo>
                  <a:lnTo>
                    <a:pt x="1" y="421"/>
                  </a:lnTo>
                  <a:cubicBezTo>
                    <a:pt x="1" y="556"/>
                    <a:pt x="102" y="624"/>
                    <a:pt x="204" y="624"/>
                  </a:cubicBezTo>
                  <a:cubicBezTo>
                    <a:pt x="305" y="624"/>
                    <a:pt x="407" y="556"/>
                    <a:pt x="407" y="421"/>
                  </a:cubicBezTo>
                  <a:lnTo>
                    <a:pt x="407" y="203"/>
                  </a:lnTo>
                  <a:cubicBezTo>
                    <a:pt x="407" y="91"/>
                    <a:pt x="316" y="0"/>
                    <a:pt x="2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57"/>
            <p:cNvSpPr/>
            <p:nvPr/>
          </p:nvSpPr>
          <p:spPr>
            <a:xfrm>
              <a:off x="5451117" y="1627711"/>
              <a:ext cx="25667" cy="10671"/>
            </a:xfrm>
            <a:custGeom>
              <a:avLst/>
              <a:gdLst/>
              <a:ahLst/>
              <a:cxnLst/>
              <a:rect l="l" t="t" r="r" b="b"/>
              <a:pathLst>
                <a:path w="979" h="407" extrusionOk="0">
                  <a:moveTo>
                    <a:pt x="272" y="1"/>
                  </a:moveTo>
                  <a:cubicBezTo>
                    <a:pt x="0" y="1"/>
                    <a:pt x="0" y="406"/>
                    <a:pt x="272" y="406"/>
                  </a:cubicBezTo>
                  <a:lnTo>
                    <a:pt x="710" y="406"/>
                  </a:lnTo>
                  <a:cubicBezTo>
                    <a:pt x="978" y="406"/>
                    <a:pt x="978" y="1"/>
                    <a:pt x="7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57"/>
            <p:cNvSpPr/>
            <p:nvPr/>
          </p:nvSpPr>
          <p:spPr>
            <a:xfrm>
              <a:off x="5519754" y="1627711"/>
              <a:ext cx="25667" cy="10671"/>
            </a:xfrm>
            <a:custGeom>
              <a:avLst/>
              <a:gdLst/>
              <a:ahLst/>
              <a:cxnLst/>
              <a:rect l="l" t="t" r="r" b="b"/>
              <a:pathLst>
                <a:path w="979" h="407" extrusionOk="0">
                  <a:moveTo>
                    <a:pt x="272" y="1"/>
                  </a:moveTo>
                  <a:cubicBezTo>
                    <a:pt x="1" y="1"/>
                    <a:pt x="1" y="406"/>
                    <a:pt x="272" y="406"/>
                  </a:cubicBezTo>
                  <a:lnTo>
                    <a:pt x="707" y="406"/>
                  </a:lnTo>
                  <a:cubicBezTo>
                    <a:pt x="979" y="406"/>
                    <a:pt x="979" y="1"/>
                    <a:pt x="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57"/>
            <p:cNvSpPr/>
            <p:nvPr/>
          </p:nvSpPr>
          <p:spPr>
            <a:xfrm>
              <a:off x="5327187" y="1513402"/>
              <a:ext cx="342243" cy="364974"/>
            </a:xfrm>
            <a:custGeom>
              <a:avLst/>
              <a:gdLst/>
              <a:ahLst/>
              <a:cxnLst/>
              <a:rect l="l" t="t" r="r" b="b"/>
              <a:pathLst>
                <a:path w="13054" h="13921" extrusionOk="0">
                  <a:moveTo>
                    <a:pt x="7368" y="406"/>
                  </a:moveTo>
                  <a:cubicBezTo>
                    <a:pt x="7943" y="406"/>
                    <a:pt x="8664" y="739"/>
                    <a:pt x="9120" y="1068"/>
                  </a:cubicBezTo>
                  <a:cubicBezTo>
                    <a:pt x="9617" y="1427"/>
                    <a:pt x="10229" y="2050"/>
                    <a:pt x="10345" y="3006"/>
                  </a:cubicBezTo>
                  <a:cubicBezTo>
                    <a:pt x="10428" y="3701"/>
                    <a:pt x="10627" y="4035"/>
                    <a:pt x="10819" y="4353"/>
                  </a:cubicBezTo>
                  <a:cubicBezTo>
                    <a:pt x="10935" y="4549"/>
                    <a:pt x="11047" y="4737"/>
                    <a:pt x="11134" y="5016"/>
                  </a:cubicBezTo>
                  <a:cubicBezTo>
                    <a:pt x="11257" y="5414"/>
                    <a:pt x="11261" y="5730"/>
                    <a:pt x="11265" y="6063"/>
                  </a:cubicBezTo>
                  <a:cubicBezTo>
                    <a:pt x="11268" y="6374"/>
                    <a:pt x="11272" y="6697"/>
                    <a:pt x="11380" y="7077"/>
                  </a:cubicBezTo>
                  <a:cubicBezTo>
                    <a:pt x="11446" y="7301"/>
                    <a:pt x="11536" y="7519"/>
                    <a:pt x="11645" y="7725"/>
                  </a:cubicBezTo>
                  <a:cubicBezTo>
                    <a:pt x="11826" y="8087"/>
                    <a:pt x="11992" y="8435"/>
                    <a:pt x="11982" y="9228"/>
                  </a:cubicBezTo>
                  <a:cubicBezTo>
                    <a:pt x="11971" y="9974"/>
                    <a:pt x="12174" y="10449"/>
                    <a:pt x="12344" y="10829"/>
                  </a:cubicBezTo>
                  <a:cubicBezTo>
                    <a:pt x="12503" y="11224"/>
                    <a:pt x="12615" y="11484"/>
                    <a:pt x="12474" y="11908"/>
                  </a:cubicBezTo>
                  <a:cubicBezTo>
                    <a:pt x="12344" y="12285"/>
                    <a:pt x="11996" y="12564"/>
                    <a:pt x="11743" y="12723"/>
                  </a:cubicBezTo>
                  <a:lnTo>
                    <a:pt x="11743" y="12028"/>
                  </a:lnTo>
                  <a:cubicBezTo>
                    <a:pt x="11743" y="11387"/>
                    <a:pt x="11341" y="10814"/>
                    <a:pt x="10736" y="10601"/>
                  </a:cubicBezTo>
                  <a:lnTo>
                    <a:pt x="8483" y="9808"/>
                  </a:lnTo>
                  <a:cubicBezTo>
                    <a:pt x="8219" y="9713"/>
                    <a:pt x="8038" y="9460"/>
                    <a:pt x="8038" y="9177"/>
                  </a:cubicBezTo>
                  <a:lnTo>
                    <a:pt x="8038" y="8286"/>
                  </a:lnTo>
                  <a:cubicBezTo>
                    <a:pt x="8983" y="7743"/>
                    <a:pt x="9562" y="6740"/>
                    <a:pt x="9566" y="5650"/>
                  </a:cubicBezTo>
                  <a:lnTo>
                    <a:pt x="9566" y="4926"/>
                  </a:lnTo>
                  <a:lnTo>
                    <a:pt x="9609" y="4958"/>
                  </a:lnTo>
                  <a:cubicBezTo>
                    <a:pt x="10048" y="5266"/>
                    <a:pt x="10337" y="5472"/>
                    <a:pt x="10392" y="6171"/>
                  </a:cubicBezTo>
                  <a:cubicBezTo>
                    <a:pt x="10403" y="6280"/>
                    <a:pt x="10489" y="6360"/>
                    <a:pt x="10594" y="6360"/>
                  </a:cubicBezTo>
                  <a:lnTo>
                    <a:pt x="10613" y="6360"/>
                  </a:lnTo>
                  <a:cubicBezTo>
                    <a:pt x="10725" y="6352"/>
                    <a:pt x="10808" y="6255"/>
                    <a:pt x="10801" y="6142"/>
                  </a:cubicBezTo>
                  <a:cubicBezTo>
                    <a:pt x="10729" y="5248"/>
                    <a:pt x="10301" y="4947"/>
                    <a:pt x="9845" y="4625"/>
                  </a:cubicBezTo>
                  <a:cubicBezTo>
                    <a:pt x="9522" y="4400"/>
                    <a:pt x="9186" y="4161"/>
                    <a:pt x="8881" y="3669"/>
                  </a:cubicBezTo>
                  <a:cubicBezTo>
                    <a:pt x="8385" y="2876"/>
                    <a:pt x="7846" y="2742"/>
                    <a:pt x="7415" y="2633"/>
                  </a:cubicBezTo>
                  <a:cubicBezTo>
                    <a:pt x="7205" y="2579"/>
                    <a:pt x="7023" y="2535"/>
                    <a:pt x="6871" y="2423"/>
                  </a:cubicBezTo>
                  <a:cubicBezTo>
                    <a:pt x="6784" y="2365"/>
                    <a:pt x="6734" y="2264"/>
                    <a:pt x="6734" y="2159"/>
                  </a:cubicBezTo>
                  <a:lnTo>
                    <a:pt x="6734" y="1738"/>
                  </a:lnTo>
                  <a:cubicBezTo>
                    <a:pt x="6737" y="1626"/>
                    <a:pt x="6647" y="1532"/>
                    <a:pt x="6538" y="1525"/>
                  </a:cubicBezTo>
                  <a:cubicBezTo>
                    <a:pt x="6536" y="1525"/>
                    <a:pt x="6534" y="1525"/>
                    <a:pt x="6532" y="1525"/>
                  </a:cubicBezTo>
                  <a:cubicBezTo>
                    <a:pt x="6419" y="1525"/>
                    <a:pt x="6325" y="1617"/>
                    <a:pt x="6328" y="1731"/>
                  </a:cubicBezTo>
                  <a:lnTo>
                    <a:pt x="6328" y="2162"/>
                  </a:lnTo>
                  <a:cubicBezTo>
                    <a:pt x="6328" y="2267"/>
                    <a:pt x="6277" y="2369"/>
                    <a:pt x="6190" y="2430"/>
                  </a:cubicBezTo>
                  <a:cubicBezTo>
                    <a:pt x="6035" y="2539"/>
                    <a:pt x="5857" y="2582"/>
                    <a:pt x="5647" y="2637"/>
                  </a:cubicBezTo>
                  <a:cubicBezTo>
                    <a:pt x="5213" y="2745"/>
                    <a:pt x="4673" y="2879"/>
                    <a:pt x="4180" y="3672"/>
                  </a:cubicBezTo>
                  <a:cubicBezTo>
                    <a:pt x="3876" y="4165"/>
                    <a:pt x="3539" y="4397"/>
                    <a:pt x="3217" y="4629"/>
                  </a:cubicBezTo>
                  <a:cubicBezTo>
                    <a:pt x="2764" y="4951"/>
                    <a:pt x="2330" y="5251"/>
                    <a:pt x="2261" y="6146"/>
                  </a:cubicBezTo>
                  <a:cubicBezTo>
                    <a:pt x="2249" y="6290"/>
                    <a:pt x="2359" y="6367"/>
                    <a:pt x="2467" y="6367"/>
                  </a:cubicBezTo>
                  <a:cubicBezTo>
                    <a:pt x="2563" y="6367"/>
                    <a:pt x="2658" y="6306"/>
                    <a:pt x="2667" y="6179"/>
                  </a:cubicBezTo>
                  <a:cubicBezTo>
                    <a:pt x="2725" y="5476"/>
                    <a:pt x="3014" y="5273"/>
                    <a:pt x="3452" y="4962"/>
                  </a:cubicBezTo>
                  <a:cubicBezTo>
                    <a:pt x="3775" y="4737"/>
                    <a:pt x="4177" y="4451"/>
                    <a:pt x="4528" y="3890"/>
                  </a:cubicBezTo>
                  <a:cubicBezTo>
                    <a:pt x="4934" y="3238"/>
                    <a:pt x="5329" y="3136"/>
                    <a:pt x="5749" y="3031"/>
                  </a:cubicBezTo>
                  <a:cubicBezTo>
                    <a:pt x="6017" y="2963"/>
                    <a:pt x="6288" y="2894"/>
                    <a:pt x="6535" y="2676"/>
                  </a:cubicBezTo>
                  <a:cubicBezTo>
                    <a:pt x="6781" y="2894"/>
                    <a:pt x="7052" y="2963"/>
                    <a:pt x="7320" y="3031"/>
                  </a:cubicBezTo>
                  <a:cubicBezTo>
                    <a:pt x="7737" y="3136"/>
                    <a:pt x="8135" y="3234"/>
                    <a:pt x="8541" y="3890"/>
                  </a:cubicBezTo>
                  <a:cubicBezTo>
                    <a:pt x="8708" y="4161"/>
                    <a:pt x="8914" y="4408"/>
                    <a:pt x="9157" y="4618"/>
                  </a:cubicBezTo>
                  <a:lnTo>
                    <a:pt x="9157" y="5621"/>
                  </a:lnTo>
                  <a:cubicBezTo>
                    <a:pt x="9157" y="7070"/>
                    <a:pt x="8001" y="8268"/>
                    <a:pt x="6553" y="8283"/>
                  </a:cubicBezTo>
                  <a:cubicBezTo>
                    <a:pt x="6546" y="8283"/>
                    <a:pt x="6539" y="8283"/>
                    <a:pt x="6533" y="8283"/>
                  </a:cubicBezTo>
                  <a:cubicBezTo>
                    <a:pt x="5079" y="8283"/>
                    <a:pt x="3898" y="7106"/>
                    <a:pt x="3898" y="5653"/>
                  </a:cubicBezTo>
                  <a:lnTo>
                    <a:pt x="3898" y="5581"/>
                  </a:lnTo>
                  <a:cubicBezTo>
                    <a:pt x="3898" y="5465"/>
                    <a:pt x="3811" y="5375"/>
                    <a:pt x="3699" y="5367"/>
                  </a:cubicBezTo>
                  <a:cubicBezTo>
                    <a:pt x="3697" y="5367"/>
                    <a:pt x="3694" y="5367"/>
                    <a:pt x="3692" y="5367"/>
                  </a:cubicBezTo>
                  <a:cubicBezTo>
                    <a:pt x="3579" y="5367"/>
                    <a:pt x="3489" y="5457"/>
                    <a:pt x="3489" y="5570"/>
                  </a:cubicBezTo>
                  <a:lnTo>
                    <a:pt x="3489" y="5653"/>
                  </a:lnTo>
                  <a:cubicBezTo>
                    <a:pt x="3489" y="6740"/>
                    <a:pt x="4072" y="7743"/>
                    <a:pt x="5013" y="8286"/>
                  </a:cubicBezTo>
                  <a:lnTo>
                    <a:pt x="5013" y="9177"/>
                  </a:lnTo>
                  <a:cubicBezTo>
                    <a:pt x="5013" y="9460"/>
                    <a:pt x="4836" y="9713"/>
                    <a:pt x="4568" y="9808"/>
                  </a:cubicBezTo>
                  <a:lnTo>
                    <a:pt x="2319" y="10601"/>
                  </a:lnTo>
                  <a:cubicBezTo>
                    <a:pt x="1714" y="10814"/>
                    <a:pt x="1308" y="11387"/>
                    <a:pt x="1308" y="12028"/>
                  </a:cubicBezTo>
                  <a:lnTo>
                    <a:pt x="1308" y="12723"/>
                  </a:lnTo>
                  <a:cubicBezTo>
                    <a:pt x="1059" y="12564"/>
                    <a:pt x="711" y="12288"/>
                    <a:pt x="580" y="11908"/>
                  </a:cubicBezTo>
                  <a:cubicBezTo>
                    <a:pt x="436" y="11484"/>
                    <a:pt x="551" y="11224"/>
                    <a:pt x="722" y="10829"/>
                  </a:cubicBezTo>
                  <a:cubicBezTo>
                    <a:pt x="888" y="10445"/>
                    <a:pt x="1091" y="9974"/>
                    <a:pt x="1084" y="9228"/>
                  </a:cubicBezTo>
                  <a:cubicBezTo>
                    <a:pt x="1073" y="8435"/>
                    <a:pt x="1240" y="8091"/>
                    <a:pt x="1421" y="7725"/>
                  </a:cubicBezTo>
                  <a:cubicBezTo>
                    <a:pt x="1529" y="7519"/>
                    <a:pt x="1616" y="7301"/>
                    <a:pt x="1685" y="7077"/>
                  </a:cubicBezTo>
                  <a:cubicBezTo>
                    <a:pt x="1794" y="6697"/>
                    <a:pt x="1797" y="6374"/>
                    <a:pt x="1801" y="6063"/>
                  </a:cubicBezTo>
                  <a:cubicBezTo>
                    <a:pt x="1805" y="5730"/>
                    <a:pt x="1808" y="5414"/>
                    <a:pt x="1928" y="5016"/>
                  </a:cubicBezTo>
                  <a:cubicBezTo>
                    <a:pt x="2015" y="4737"/>
                    <a:pt x="2123" y="4549"/>
                    <a:pt x="2246" y="4353"/>
                  </a:cubicBezTo>
                  <a:cubicBezTo>
                    <a:pt x="2438" y="4031"/>
                    <a:pt x="2638" y="3701"/>
                    <a:pt x="2717" y="3006"/>
                  </a:cubicBezTo>
                  <a:cubicBezTo>
                    <a:pt x="2833" y="2050"/>
                    <a:pt x="3442" y="1427"/>
                    <a:pt x="3938" y="1068"/>
                  </a:cubicBezTo>
                  <a:cubicBezTo>
                    <a:pt x="4572" y="612"/>
                    <a:pt x="5278" y="406"/>
                    <a:pt x="5694" y="406"/>
                  </a:cubicBezTo>
                  <a:cubicBezTo>
                    <a:pt x="5894" y="406"/>
                    <a:pt x="6056" y="445"/>
                    <a:pt x="6176" y="525"/>
                  </a:cubicBezTo>
                  <a:cubicBezTo>
                    <a:pt x="6283" y="598"/>
                    <a:pt x="6406" y="634"/>
                    <a:pt x="6530" y="634"/>
                  </a:cubicBezTo>
                  <a:cubicBezTo>
                    <a:pt x="6653" y="634"/>
                    <a:pt x="6777" y="598"/>
                    <a:pt x="6886" y="525"/>
                  </a:cubicBezTo>
                  <a:cubicBezTo>
                    <a:pt x="7005" y="445"/>
                    <a:pt x="7168" y="406"/>
                    <a:pt x="7368" y="406"/>
                  </a:cubicBezTo>
                  <a:close/>
                  <a:moveTo>
                    <a:pt x="5691" y="0"/>
                  </a:moveTo>
                  <a:cubicBezTo>
                    <a:pt x="5104" y="0"/>
                    <a:pt x="4318" y="290"/>
                    <a:pt x="3695" y="739"/>
                  </a:cubicBezTo>
                  <a:cubicBezTo>
                    <a:pt x="3137" y="1144"/>
                    <a:pt x="2442" y="1858"/>
                    <a:pt x="2312" y="2959"/>
                  </a:cubicBezTo>
                  <a:cubicBezTo>
                    <a:pt x="2239" y="3567"/>
                    <a:pt x="2069" y="3850"/>
                    <a:pt x="1892" y="4143"/>
                  </a:cubicBezTo>
                  <a:cubicBezTo>
                    <a:pt x="1739" y="4379"/>
                    <a:pt x="1620" y="4632"/>
                    <a:pt x="1537" y="4897"/>
                  </a:cubicBezTo>
                  <a:cubicBezTo>
                    <a:pt x="1399" y="5353"/>
                    <a:pt x="1395" y="5711"/>
                    <a:pt x="1392" y="6059"/>
                  </a:cubicBezTo>
                  <a:cubicBezTo>
                    <a:pt x="1388" y="6356"/>
                    <a:pt x="1384" y="6639"/>
                    <a:pt x="1290" y="6968"/>
                  </a:cubicBezTo>
                  <a:cubicBezTo>
                    <a:pt x="1229" y="7167"/>
                    <a:pt x="1149" y="7363"/>
                    <a:pt x="1051" y="7548"/>
                  </a:cubicBezTo>
                  <a:cubicBezTo>
                    <a:pt x="859" y="7939"/>
                    <a:pt x="660" y="8344"/>
                    <a:pt x="675" y="9232"/>
                  </a:cubicBezTo>
                  <a:cubicBezTo>
                    <a:pt x="682" y="9891"/>
                    <a:pt x="504" y="10304"/>
                    <a:pt x="349" y="10666"/>
                  </a:cubicBezTo>
                  <a:cubicBezTo>
                    <a:pt x="168" y="11079"/>
                    <a:pt x="1" y="11466"/>
                    <a:pt x="193" y="12039"/>
                  </a:cubicBezTo>
                  <a:cubicBezTo>
                    <a:pt x="407" y="12672"/>
                    <a:pt x="1037" y="13053"/>
                    <a:pt x="1308" y="13190"/>
                  </a:cubicBezTo>
                  <a:lnTo>
                    <a:pt x="1308" y="13719"/>
                  </a:lnTo>
                  <a:cubicBezTo>
                    <a:pt x="1308" y="13853"/>
                    <a:pt x="1411" y="13920"/>
                    <a:pt x="1513" y="13920"/>
                  </a:cubicBezTo>
                  <a:cubicBezTo>
                    <a:pt x="1615" y="13920"/>
                    <a:pt x="1718" y="13853"/>
                    <a:pt x="1718" y="13719"/>
                  </a:cubicBezTo>
                  <a:lnTo>
                    <a:pt x="1718" y="12028"/>
                  </a:lnTo>
                  <a:cubicBezTo>
                    <a:pt x="1718" y="11832"/>
                    <a:pt x="1768" y="11640"/>
                    <a:pt x="1866" y="11474"/>
                  </a:cubicBezTo>
                  <a:lnTo>
                    <a:pt x="2830" y="12299"/>
                  </a:lnTo>
                  <a:cubicBezTo>
                    <a:pt x="2978" y="12426"/>
                    <a:pt x="3061" y="12611"/>
                    <a:pt x="3061" y="12806"/>
                  </a:cubicBezTo>
                  <a:lnTo>
                    <a:pt x="3061" y="13719"/>
                  </a:lnTo>
                  <a:cubicBezTo>
                    <a:pt x="3061" y="13853"/>
                    <a:pt x="3164" y="13920"/>
                    <a:pt x="3266" y="13920"/>
                  </a:cubicBezTo>
                  <a:cubicBezTo>
                    <a:pt x="3368" y="13920"/>
                    <a:pt x="3471" y="13853"/>
                    <a:pt x="3471" y="13719"/>
                  </a:cubicBezTo>
                  <a:lnTo>
                    <a:pt x="3471" y="12806"/>
                  </a:lnTo>
                  <a:cubicBezTo>
                    <a:pt x="3471" y="12495"/>
                    <a:pt x="3333" y="12198"/>
                    <a:pt x="3094" y="11991"/>
                  </a:cubicBezTo>
                  <a:lnTo>
                    <a:pt x="2131" y="11166"/>
                  </a:lnTo>
                  <a:cubicBezTo>
                    <a:pt x="2228" y="11086"/>
                    <a:pt x="2337" y="11024"/>
                    <a:pt x="2453" y="10985"/>
                  </a:cubicBezTo>
                  <a:lnTo>
                    <a:pt x="3749" y="10525"/>
                  </a:lnTo>
                  <a:cubicBezTo>
                    <a:pt x="4626" y="11676"/>
                    <a:pt x="5535" y="12444"/>
                    <a:pt x="6448" y="12814"/>
                  </a:cubicBezTo>
                  <a:cubicBezTo>
                    <a:pt x="6473" y="12824"/>
                    <a:pt x="6499" y="12830"/>
                    <a:pt x="6525" y="12830"/>
                  </a:cubicBezTo>
                  <a:cubicBezTo>
                    <a:pt x="6551" y="12830"/>
                    <a:pt x="6576" y="12824"/>
                    <a:pt x="6600" y="12814"/>
                  </a:cubicBezTo>
                  <a:cubicBezTo>
                    <a:pt x="7157" y="12589"/>
                    <a:pt x="7719" y="12209"/>
                    <a:pt x="8273" y="11684"/>
                  </a:cubicBezTo>
                  <a:cubicBezTo>
                    <a:pt x="8425" y="11538"/>
                    <a:pt x="8291" y="11326"/>
                    <a:pt x="8131" y="11326"/>
                  </a:cubicBezTo>
                  <a:cubicBezTo>
                    <a:pt x="8084" y="11326"/>
                    <a:pt x="8035" y="11344"/>
                    <a:pt x="7990" y="11387"/>
                  </a:cubicBezTo>
                  <a:cubicBezTo>
                    <a:pt x="7502" y="11854"/>
                    <a:pt x="7009" y="12194"/>
                    <a:pt x="6524" y="12404"/>
                  </a:cubicBezTo>
                  <a:cubicBezTo>
                    <a:pt x="5560" y="11988"/>
                    <a:pt x="4724" y="11111"/>
                    <a:pt x="4155" y="10383"/>
                  </a:cubicBezTo>
                  <a:lnTo>
                    <a:pt x="4702" y="10188"/>
                  </a:lnTo>
                  <a:cubicBezTo>
                    <a:pt x="5133" y="10036"/>
                    <a:pt x="5419" y="9630"/>
                    <a:pt x="5419" y="9174"/>
                  </a:cubicBezTo>
                  <a:lnTo>
                    <a:pt x="5419" y="8482"/>
                  </a:lnTo>
                  <a:cubicBezTo>
                    <a:pt x="5774" y="8621"/>
                    <a:pt x="6149" y="8691"/>
                    <a:pt x="6524" y="8691"/>
                  </a:cubicBezTo>
                  <a:cubicBezTo>
                    <a:pt x="6899" y="8691"/>
                    <a:pt x="7273" y="8621"/>
                    <a:pt x="7628" y="8482"/>
                  </a:cubicBezTo>
                  <a:lnTo>
                    <a:pt x="7628" y="9177"/>
                  </a:lnTo>
                  <a:cubicBezTo>
                    <a:pt x="7628" y="9634"/>
                    <a:pt x="7914" y="10039"/>
                    <a:pt x="8345" y="10191"/>
                  </a:cubicBezTo>
                  <a:lnTo>
                    <a:pt x="8892" y="10387"/>
                  </a:lnTo>
                  <a:cubicBezTo>
                    <a:pt x="8780" y="10532"/>
                    <a:pt x="8664" y="10673"/>
                    <a:pt x="8548" y="10804"/>
                  </a:cubicBezTo>
                  <a:cubicBezTo>
                    <a:pt x="8416" y="10958"/>
                    <a:pt x="8554" y="11146"/>
                    <a:pt x="8706" y="11146"/>
                  </a:cubicBezTo>
                  <a:cubicBezTo>
                    <a:pt x="8758" y="11146"/>
                    <a:pt x="8811" y="11124"/>
                    <a:pt x="8856" y="11072"/>
                  </a:cubicBezTo>
                  <a:cubicBezTo>
                    <a:pt x="9005" y="10901"/>
                    <a:pt x="9153" y="10720"/>
                    <a:pt x="9298" y="10528"/>
                  </a:cubicBezTo>
                  <a:lnTo>
                    <a:pt x="10594" y="10988"/>
                  </a:lnTo>
                  <a:cubicBezTo>
                    <a:pt x="10718" y="11028"/>
                    <a:pt x="10830" y="11093"/>
                    <a:pt x="10928" y="11173"/>
                  </a:cubicBezTo>
                  <a:lnTo>
                    <a:pt x="9975" y="11991"/>
                  </a:lnTo>
                  <a:cubicBezTo>
                    <a:pt x="9736" y="12194"/>
                    <a:pt x="9599" y="12491"/>
                    <a:pt x="9599" y="12806"/>
                  </a:cubicBezTo>
                  <a:lnTo>
                    <a:pt x="9599" y="13719"/>
                  </a:lnTo>
                  <a:cubicBezTo>
                    <a:pt x="9599" y="13853"/>
                    <a:pt x="9701" y="13920"/>
                    <a:pt x="9803" y="13920"/>
                  </a:cubicBezTo>
                  <a:cubicBezTo>
                    <a:pt x="9905" y="13920"/>
                    <a:pt x="10008" y="13853"/>
                    <a:pt x="10008" y="13719"/>
                  </a:cubicBezTo>
                  <a:lnTo>
                    <a:pt x="10008" y="12806"/>
                  </a:lnTo>
                  <a:cubicBezTo>
                    <a:pt x="10008" y="12611"/>
                    <a:pt x="10091" y="12426"/>
                    <a:pt x="10240" y="12299"/>
                  </a:cubicBezTo>
                  <a:lnTo>
                    <a:pt x="11188" y="11484"/>
                  </a:lnTo>
                  <a:cubicBezTo>
                    <a:pt x="11283" y="11651"/>
                    <a:pt x="11333" y="11839"/>
                    <a:pt x="11333" y="12028"/>
                  </a:cubicBezTo>
                  <a:lnTo>
                    <a:pt x="11333" y="13719"/>
                  </a:lnTo>
                  <a:cubicBezTo>
                    <a:pt x="11333" y="13853"/>
                    <a:pt x="11435" y="13920"/>
                    <a:pt x="11536" y="13920"/>
                  </a:cubicBezTo>
                  <a:cubicBezTo>
                    <a:pt x="11638" y="13920"/>
                    <a:pt x="11739" y="13853"/>
                    <a:pt x="11739" y="13719"/>
                  </a:cubicBezTo>
                  <a:lnTo>
                    <a:pt x="11739" y="13190"/>
                  </a:lnTo>
                  <a:cubicBezTo>
                    <a:pt x="12011" y="13053"/>
                    <a:pt x="12641" y="12672"/>
                    <a:pt x="12854" y="12039"/>
                  </a:cubicBezTo>
                  <a:cubicBezTo>
                    <a:pt x="13054" y="11466"/>
                    <a:pt x="12883" y="11079"/>
                    <a:pt x="12706" y="10666"/>
                  </a:cubicBezTo>
                  <a:cubicBezTo>
                    <a:pt x="12547" y="10304"/>
                    <a:pt x="12369" y="9891"/>
                    <a:pt x="12380" y="9235"/>
                  </a:cubicBezTo>
                  <a:cubicBezTo>
                    <a:pt x="12391" y="8344"/>
                    <a:pt x="12192" y="7939"/>
                    <a:pt x="12000" y="7548"/>
                  </a:cubicBezTo>
                  <a:cubicBezTo>
                    <a:pt x="11902" y="7363"/>
                    <a:pt x="11822" y="7167"/>
                    <a:pt x="11764" y="6968"/>
                  </a:cubicBezTo>
                  <a:cubicBezTo>
                    <a:pt x="11670" y="6639"/>
                    <a:pt x="11667" y="6360"/>
                    <a:pt x="11663" y="6059"/>
                  </a:cubicBezTo>
                  <a:cubicBezTo>
                    <a:pt x="11659" y="5711"/>
                    <a:pt x="11656" y="5353"/>
                    <a:pt x="11518" y="4900"/>
                  </a:cubicBezTo>
                  <a:cubicBezTo>
                    <a:pt x="11431" y="4632"/>
                    <a:pt x="11312" y="4379"/>
                    <a:pt x="11159" y="4147"/>
                  </a:cubicBezTo>
                  <a:cubicBezTo>
                    <a:pt x="10982" y="3850"/>
                    <a:pt x="10815" y="3567"/>
                    <a:pt x="10743" y="2959"/>
                  </a:cubicBezTo>
                  <a:cubicBezTo>
                    <a:pt x="10613" y="1858"/>
                    <a:pt x="9917" y="1144"/>
                    <a:pt x="9356" y="742"/>
                  </a:cubicBezTo>
                  <a:cubicBezTo>
                    <a:pt x="8733" y="290"/>
                    <a:pt x="7951" y="0"/>
                    <a:pt x="7360" y="0"/>
                  </a:cubicBezTo>
                  <a:cubicBezTo>
                    <a:pt x="7081" y="0"/>
                    <a:pt x="6846" y="65"/>
                    <a:pt x="6654" y="188"/>
                  </a:cubicBezTo>
                  <a:cubicBezTo>
                    <a:pt x="6616" y="215"/>
                    <a:pt x="6572" y="229"/>
                    <a:pt x="6527" y="229"/>
                  </a:cubicBezTo>
                  <a:cubicBezTo>
                    <a:pt x="6482" y="229"/>
                    <a:pt x="6437" y="215"/>
                    <a:pt x="6397" y="188"/>
                  </a:cubicBezTo>
                  <a:cubicBezTo>
                    <a:pt x="6209" y="65"/>
                    <a:pt x="5970" y="0"/>
                    <a:pt x="569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TextBox 42"/>
          <p:cNvSpPr txBox="1"/>
          <p:nvPr/>
        </p:nvSpPr>
        <p:spPr>
          <a:xfrm>
            <a:off x="4895850" y="2654300"/>
            <a:ext cx="2662555" cy="306705"/>
          </a:xfrm>
          <a:prstGeom prst="rect">
            <a:avLst/>
          </a:prstGeom>
          <a:noFill/>
        </p:spPr>
        <p:txBody>
          <a:bodyPr wrap="square" rtlCol="0">
            <a:spAutoFit/>
          </a:bodyPr>
          <a:lstStyle/>
          <a:p>
            <a:pPr indent="0" algn="ctr">
              <a:buNone/>
            </a:pPr>
            <a:r>
              <a:rPr lang="en-US" altLang="en-IN" sz="1400" dirty="0">
                <a:solidFill>
                  <a:schemeClr val="bg1"/>
                </a:solidFill>
                <a:latin typeface="+mn-ea"/>
                <a:ea typeface="Open Sans" pitchFamily="2" charset="0"/>
                <a:cs typeface="+mn-ea"/>
              </a:rPr>
              <a:t>Aishwarya Suresh Randive</a:t>
            </a:r>
          </a:p>
        </p:txBody>
      </p:sp>
      <p:sp>
        <p:nvSpPr>
          <p:cNvPr id="91" name="TextBox 42"/>
          <p:cNvSpPr txBox="1"/>
          <p:nvPr/>
        </p:nvSpPr>
        <p:spPr>
          <a:xfrm>
            <a:off x="4559300" y="1644015"/>
            <a:ext cx="2164715" cy="306705"/>
          </a:xfrm>
          <a:prstGeom prst="rect">
            <a:avLst/>
          </a:prstGeom>
          <a:noFill/>
        </p:spPr>
        <p:txBody>
          <a:bodyPr wrap="square" rtlCol="0">
            <a:spAutoFit/>
          </a:bodyPr>
          <a:lstStyle/>
          <a:p>
            <a:pPr indent="0" algn="ctr">
              <a:buNone/>
            </a:pPr>
            <a:r>
              <a:rPr lang="en-US" altLang="en-IN" sz="1400" dirty="0">
                <a:solidFill>
                  <a:schemeClr val="bg1"/>
                </a:solidFill>
                <a:latin typeface="+mn-ea"/>
                <a:ea typeface="Open Sans" pitchFamily="2" charset="0"/>
                <a:cs typeface="+mn-ea"/>
              </a:rPr>
              <a:t>Aparna Ruturaj Haval</a:t>
            </a:r>
          </a:p>
        </p:txBody>
      </p:sp>
      <p:sp>
        <p:nvSpPr>
          <p:cNvPr id="92" name="TextBox 42"/>
          <p:cNvSpPr txBox="1"/>
          <p:nvPr/>
        </p:nvSpPr>
        <p:spPr>
          <a:xfrm>
            <a:off x="6689204" y="3542993"/>
            <a:ext cx="2164715" cy="306705"/>
          </a:xfrm>
          <a:prstGeom prst="rect">
            <a:avLst/>
          </a:prstGeom>
          <a:noFill/>
        </p:spPr>
        <p:txBody>
          <a:bodyPr wrap="square" rtlCol="0">
            <a:spAutoFit/>
          </a:bodyPr>
          <a:lstStyle/>
          <a:p>
            <a:pPr indent="0" algn="ctr">
              <a:buNone/>
            </a:pPr>
            <a:r>
              <a:rPr lang="en-US" altLang="en-IN" sz="1400" dirty="0">
                <a:solidFill>
                  <a:schemeClr val="bg1"/>
                </a:solidFill>
                <a:latin typeface="+mn-ea"/>
                <a:ea typeface="Open Sans" pitchFamily="2" charset="0"/>
                <a:cs typeface="+mn-ea"/>
              </a:rPr>
              <a:t>Sabir Hoda</a:t>
            </a:r>
          </a:p>
        </p:txBody>
      </p:sp>
      <p:sp>
        <p:nvSpPr>
          <p:cNvPr id="93" name="TextBox 42"/>
          <p:cNvSpPr txBox="1"/>
          <p:nvPr/>
        </p:nvSpPr>
        <p:spPr>
          <a:xfrm>
            <a:off x="7143750" y="4486910"/>
            <a:ext cx="2164715" cy="306705"/>
          </a:xfrm>
          <a:prstGeom prst="rect">
            <a:avLst/>
          </a:prstGeom>
          <a:noFill/>
        </p:spPr>
        <p:txBody>
          <a:bodyPr wrap="square" rtlCol="0">
            <a:spAutoFit/>
          </a:bodyPr>
          <a:lstStyle/>
          <a:p>
            <a:pPr indent="0" algn="ctr">
              <a:buNone/>
            </a:pPr>
            <a:r>
              <a:rPr lang="en-US" altLang="en-IN" sz="1400" dirty="0">
                <a:solidFill>
                  <a:schemeClr val="bg1"/>
                </a:solidFill>
                <a:latin typeface="+mn-ea"/>
                <a:ea typeface="Open Sans" pitchFamily="2" charset="0"/>
                <a:cs typeface="+mn-ea"/>
              </a:rPr>
              <a:t>Ajay Sunil Chandile</a:t>
            </a:r>
          </a:p>
        </p:txBody>
      </p:sp>
      <p:sp>
        <p:nvSpPr>
          <p:cNvPr id="94" name="TextBox 42"/>
          <p:cNvSpPr txBox="1"/>
          <p:nvPr/>
        </p:nvSpPr>
        <p:spPr>
          <a:xfrm>
            <a:off x="6078220" y="5302885"/>
            <a:ext cx="2164715" cy="306705"/>
          </a:xfrm>
          <a:prstGeom prst="rect">
            <a:avLst/>
          </a:prstGeom>
          <a:noFill/>
        </p:spPr>
        <p:txBody>
          <a:bodyPr wrap="square" rtlCol="0">
            <a:spAutoFit/>
          </a:bodyPr>
          <a:lstStyle/>
          <a:p>
            <a:pPr indent="0" algn="ctr">
              <a:buNone/>
            </a:pPr>
            <a:r>
              <a:rPr lang="en-US" altLang="en-IN" sz="1400" dirty="0">
                <a:solidFill>
                  <a:schemeClr val="bg1"/>
                </a:solidFill>
                <a:latin typeface="+mn-ea"/>
                <a:ea typeface="Open Sans" pitchFamily="2" charset="0"/>
                <a:cs typeface="+mn-ea"/>
              </a:rPr>
              <a:t>Vishal Guhania</a:t>
            </a:r>
          </a:p>
        </p:txBody>
      </p:sp>
      <p:grpSp>
        <p:nvGrpSpPr>
          <p:cNvPr id="95" name="Google Shape;10824;p57"/>
          <p:cNvGrpSpPr/>
          <p:nvPr/>
        </p:nvGrpSpPr>
        <p:grpSpPr>
          <a:xfrm>
            <a:off x="4718857" y="2627192"/>
            <a:ext cx="342243" cy="364974"/>
            <a:chOff x="5327187" y="1513402"/>
            <a:chExt cx="342243" cy="364974"/>
          </a:xfrm>
        </p:grpSpPr>
        <p:sp>
          <p:nvSpPr>
            <p:cNvPr id="96" name="Google Shape;10825;p57"/>
            <p:cNvSpPr/>
            <p:nvPr/>
          </p:nvSpPr>
          <p:spPr>
            <a:xfrm>
              <a:off x="5328707" y="1518698"/>
              <a:ext cx="339123" cy="342899"/>
            </a:xfrm>
            <a:custGeom>
              <a:avLst/>
              <a:gdLst/>
              <a:ahLst/>
              <a:cxnLst/>
              <a:rect l="l" t="t" r="r" b="b"/>
              <a:pathLst>
                <a:path w="12935" h="13079" extrusionOk="0">
                  <a:moveTo>
                    <a:pt x="5633" y="1"/>
                  </a:moveTo>
                  <a:cubicBezTo>
                    <a:pt x="4651" y="1"/>
                    <a:pt x="2674" y="946"/>
                    <a:pt x="2453" y="2782"/>
                  </a:cubicBezTo>
                  <a:cubicBezTo>
                    <a:pt x="2326" y="3865"/>
                    <a:pt x="1906" y="3992"/>
                    <a:pt x="1674" y="4756"/>
                  </a:cubicBezTo>
                  <a:cubicBezTo>
                    <a:pt x="1424" y="5575"/>
                    <a:pt x="1638" y="6082"/>
                    <a:pt x="1428" y="6821"/>
                  </a:cubicBezTo>
                  <a:cubicBezTo>
                    <a:pt x="1218" y="7563"/>
                    <a:pt x="801" y="7777"/>
                    <a:pt x="819" y="9030"/>
                  </a:cubicBezTo>
                  <a:cubicBezTo>
                    <a:pt x="841" y="10482"/>
                    <a:pt x="1" y="10808"/>
                    <a:pt x="330" y="11771"/>
                  </a:cubicBezTo>
                  <a:cubicBezTo>
                    <a:pt x="573" y="12488"/>
                    <a:pt x="1891" y="13079"/>
                    <a:pt x="1891" y="13079"/>
                  </a:cubicBezTo>
                  <a:lnTo>
                    <a:pt x="11044" y="13079"/>
                  </a:lnTo>
                  <a:cubicBezTo>
                    <a:pt x="11044" y="13079"/>
                    <a:pt x="12362" y="12492"/>
                    <a:pt x="12608" y="11771"/>
                  </a:cubicBezTo>
                  <a:cubicBezTo>
                    <a:pt x="12934" y="10808"/>
                    <a:pt x="12097" y="10482"/>
                    <a:pt x="12116" y="9030"/>
                  </a:cubicBezTo>
                  <a:cubicBezTo>
                    <a:pt x="12134" y="7777"/>
                    <a:pt x="11717" y="7559"/>
                    <a:pt x="11507" y="6821"/>
                  </a:cubicBezTo>
                  <a:cubicBezTo>
                    <a:pt x="11301" y="6085"/>
                    <a:pt x="11511" y="5575"/>
                    <a:pt x="11264" y="4756"/>
                  </a:cubicBezTo>
                  <a:cubicBezTo>
                    <a:pt x="11033" y="3992"/>
                    <a:pt x="10613" y="3865"/>
                    <a:pt x="10482" y="2782"/>
                  </a:cubicBezTo>
                  <a:cubicBezTo>
                    <a:pt x="10265" y="946"/>
                    <a:pt x="8284" y="1"/>
                    <a:pt x="7302" y="1"/>
                  </a:cubicBezTo>
                  <a:cubicBezTo>
                    <a:pt x="7027" y="1"/>
                    <a:pt x="6839" y="73"/>
                    <a:pt x="6708" y="157"/>
                  </a:cubicBezTo>
                  <a:cubicBezTo>
                    <a:pt x="6636" y="205"/>
                    <a:pt x="6552" y="230"/>
                    <a:pt x="6467" y="230"/>
                  </a:cubicBezTo>
                  <a:cubicBezTo>
                    <a:pt x="6383" y="230"/>
                    <a:pt x="6299" y="205"/>
                    <a:pt x="6227" y="157"/>
                  </a:cubicBezTo>
                  <a:cubicBezTo>
                    <a:pt x="6100" y="73"/>
                    <a:pt x="5912" y="1"/>
                    <a:pt x="5633"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826;p57"/>
            <p:cNvSpPr/>
            <p:nvPr/>
          </p:nvSpPr>
          <p:spPr>
            <a:xfrm>
              <a:off x="5328812" y="1518698"/>
              <a:ext cx="169522" cy="342899"/>
            </a:xfrm>
            <a:custGeom>
              <a:avLst/>
              <a:gdLst/>
              <a:ahLst/>
              <a:cxnLst/>
              <a:rect l="l" t="t" r="r" b="b"/>
              <a:pathLst>
                <a:path w="6466" h="13079" extrusionOk="0">
                  <a:moveTo>
                    <a:pt x="5629" y="1"/>
                  </a:moveTo>
                  <a:cubicBezTo>
                    <a:pt x="4647" y="1"/>
                    <a:pt x="2670" y="946"/>
                    <a:pt x="2452" y="2782"/>
                  </a:cubicBezTo>
                  <a:cubicBezTo>
                    <a:pt x="2322" y="3865"/>
                    <a:pt x="1902" y="3992"/>
                    <a:pt x="1670" y="4756"/>
                  </a:cubicBezTo>
                  <a:cubicBezTo>
                    <a:pt x="1420" y="5575"/>
                    <a:pt x="1634" y="6082"/>
                    <a:pt x="1424" y="6824"/>
                  </a:cubicBezTo>
                  <a:cubicBezTo>
                    <a:pt x="1214" y="7563"/>
                    <a:pt x="797" y="7777"/>
                    <a:pt x="815" y="9030"/>
                  </a:cubicBezTo>
                  <a:cubicBezTo>
                    <a:pt x="837" y="10482"/>
                    <a:pt x="1" y="10808"/>
                    <a:pt x="326" y="11771"/>
                  </a:cubicBezTo>
                  <a:cubicBezTo>
                    <a:pt x="569" y="12492"/>
                    <a:pt x="1887" y="13079"/>
                    <a:pt x="1887" y="13079"/>
                  </a:cubicBezTo>
                  <a:lnTo>
                    <a:pt x="6465" y="13079"/>
                  </a:lnTo>
                  <a:lnTo>
                    <a:pt x="6465" y="229"/>
                  </a:lnTo>
                  <a:cubicBezTo>
                    <a:pt x="6378" y="229"/>
                    <a:pt x="6295" y="204"/>
                    <a:pt x="6223" y="157"/>
                  </a:cubicBezTo>
                  <a:cubicBezTo>
                    <a:pt x="6096" y="73"/>
                    <a:pt x="5908" y="1"/>
                    <a:pt x="562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827;p57"/>
            <p:cNvSpPr/>
            <p:nvPr/>
          </p:nvSpPr>
          <p:spPr>
            <a:xfrm>
              <a:off x="5366880" y="1724480"/>
              <a:ext cx="262857" cy="148627"/>
            </a:xfrm>
            <a:custGeom>
              <a:avLst/>
              <a:gdLst/>
              <a:ahLst/>
              <a:cxnLst/>
              <a:rect l="l" t="t" r="r" b="b"/>
              <a:pathLst>
                <a:path w="10026" h="5669" extrusionOk="0">
                  <a:moveTo>
                    <a:pt x="3706" y="0"/>
                  </a:moveTo>
                  <a:lnTo>
                    <a:pt x="3706" y="1126"/>
                  </a:lnTo>
                  <a:cubicBezTo>
                    <a:pt x="3706" y="1496"/>
                    <a:pt x="3470" y="1825"/>
                    <a:pt x="3123" y="1949"/>
                  </a:cubicBezTo>
                  <a:lnTo>
                    <a:pt x="874" y="2742"/>
                  </a:lnTo>
                  <a:cubicBezTo>
                    <a:pt x="349" y="2926"/>
                    <a:pt x="1" y="3423"/>
                    <a:pt x="1" y="3977"/>
                  </a:cubicBezTo>
                  <a:lnTo>
                    <a:pt x="1" y="5668"/>
                  </a:lnTo>
                  <a:lnTo>
                    <a:pt x="10026" y="5668"/>
                  </a:lnTo>
                  <a:lnTo>
                    <a:pt x="10026" y="3977"/>
                  </a:lnTo>
                  <a:cubicBezTo>
                    <a:pt x="10026" y="3423"/>
                    <a:pt x="9674" y="2926"/>
                    <a:pt x="9153" y="2742"/>
                  </a:cubicBezTo>
                  <a:lnTo>
                    <a:pt x="6904" y="1949"/>
                  </a:lnTo>
                  <a:cubicBezTo>
                    <a:pt x="6553" y="1825"/>
                    <a:pt x="6321" y="1496"/>
                    <a:pt x="6321" y="1126"/>
                  </a:cubicBezTo>
                  <a:lnTo>
                    <a:pt x="6321"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828;p57"/>
            <p:cNvSpPr/>
            <p:nvPr/>
          </p:nvSpPr>
          <p:spPr>
            <a:xfrm>
              <a:off x="5366880" y="1782473"/>
              <a:ext cx="262857" cy="90634"/>
            </a:xfrm>
            <a:custGeom>
              <a:avLst/>
              <a:gdLst/>
              <a:ahLst/>
              <a:cxnLst/>
              <a:rect l="l" t="t" r="r" b="b"/>
              <a:pathLst>
                <a:path w="10026" h="3457" extrusionOk="0">
                  <a:moveTo>
                    <a:pt x="2373" y="1"/>
                  </a:moveTo>
                  <a:lnTo>
                    <a:pt x="874" y="530"/>
                  </a:lnTo>
                  <a:cubicBezTo>
                    <a:pt x="349" y="714"/>
                    <a:pt x="1" y="1211"/>
                    <a:pt x="1" y="1765"/>
                  </a:cubicBezTo>
                  <a:lnTo>
                    <a:pt x="1" y="3456"/>
                  </a:lnTo>
                  <a:lnTo>
                    <a:pt x="10026" y="3456"/>
                  </a:lnTo>
                  <a:lnTo>
                    <a:pt x="10026" y="1765"/>
                  </a:lnTo>
                  <a:cubicBezTo>
                    <a:pt x="10026" y="1211"/>
                    <a:pt x="9674" y="714"/>
                    <a:pt x="9153" y="530"/>
                  </a:cubicBezTo>
                  <a:lnTo>
                    <a:pt x="7650" y="1"/>
                  </a:lnTo>
                  <a:cubicBezTo>
                    <a:pt x="7060" y="816"/>
                    <a:pt x="6256" y="1721"/>
                    <a:pt x="5318" y="2217"/>
                  </a:cubicBezTo>
                  <a:cubicBezTo>
                    <a:pt x="5222" y="2268"/>
                    <a:pt x="5117" y="2293"/>
                    <a:pt x="5011" y="2293"/>
                  </a:cubicBezTo>
                  <a:cubicBezTo>
                    <a:pt x="4906" y="2293"/>
                    <a:pt x="4801" y="2268"/>
                    <a:pt x="4705" y="2217"/>
                  </a:cubicBezTo>
                  <a:cubicBezTo>
                    <a:pt x="3771" y="1721"/>
                    <a:pt x="2967" y="819"/>
                    <a:pt x="2373" y="1"/>
                  </a:cubicBezTo>
                  <a:close/>
                </a:path>
              </a:pathLst>
            </a:custGeom>
            <a:solidFill>
              <a:srgbClr val="A2B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829;p57"/>
            <p:cNvSpPr/>
            <p:nvPr/>
          </p:nvSpPr>
          <p:spPr>
            <a:xfrm>
              <a:off x="5464016" y="1724480"/>
              <a:ext cx="68585" cy="28551"/>
            </a:xfrm>
            <a:custGeom>
              <a:avLst/>
              <a:gdLst/>
              <a:ahLst/>
              <a:cxnLst/>
              <a:rect l="l" t="t" r="r" b="b"/>
              <a:pathLst>
                <a:path w="2616" h="1089" extrusionOk="0">
                  <a:moveTo>
                    <a:pt x="1" y="0"/>
                  </a:moveTo>
                  <a:lnTo>
                    <a:pt x="1" y="811"/>
                  </a:lnTo>
                  <a:cubicBezTo>
                    <a:pt x="416" y="996"/>
                    <a:pt x="861" y="1088"/>
                    <a:pt x="1307" y="1088"/>
                  </a:cubicBezTo>
                  <a:cubicBezTo>
                    <a:pt x="1753" y="1088"/>
                    <a:pt x="2199" y="996"/>
                    <a:pt x="2616" y="811"/>
                  </a:cubicBezTo>
                  <a:lnTo>
                    <a:pt x="2616" y="0"/>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830;p57"/>
            <p:cNvSpPr/>
            <p:nvPr/>
          </p:nvSpPr>
          <p:spPr>
            <a:xfrm>
              <a:off x="5423955" y="1564474"/>
              <a:ext cx="148627" cy="171410"/>
            </a:xfrm>
            <a:custGeom>
              <a:avLst/>
              <a:gdLst/>
              <a:ahLst/>
              <a:cxnLst/>
              <a:rect l="l" t="t" r="r" b="b"/>
              <a:pathLst>
                <a:path w="5669" h="6538" extrusionOk="0">
                  <a:moveTo>
                    <a:pt x="1" y="0"/>
                  </a:moveTo>
                  <a:lnTo>
                    <a:pt x="1" y="3705"/>
                  </a:lnTo>
                  <a:cubicBezTo>
                    <a:pt x="1" y="5270"/>
                    <a:pt x="1272" y="6538"/>
                    <a:pt x="2836" y="6538"/>
                  </a:cubicBezTo>
                  <a:cubicBezTo>
                    <a:pt x="4401" y="6538"/>
                    <a:pt x="5668" y="5270"/>
                    <a:pt x="5668" y="3705"/>
                  </a:cubicBezTo>
                  <a:lnTo>
                    <a:pt x="5668" y="0"/>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831;p57"/>
            <p:cNvSpPr/>
            <p:nvPr/>
          </p:nvSpPr>
          <p:spPr>
            <a:xfrm>
              <a:off x="5423693" y="1564474"/>
              <a:ext cx="148889" cy="171436"/>
            </a:xfrm>
            <a:custGeom>
              <a:avLst/>
              <a:gdLst/>
              <a:ahLst/>
              <a:cxnLst/>
              <a:rect l="l" t="t" r="r" b="b"/>
              <a:pathLst>
                <a:path w="5679" h="6539" extrusionOk="0">
                  <a:moveTo>
                    <a:pt x="11" y="0"/>
                  </a:moveTo>
                  <a:lnTo>
                    <a:pt x="11" y="3705"/>
                  </a:lnTo>
                  <a:cubicBezTo>
                    <a:pt x="1" y="5292"/>
                    <a:pt x="1294" y="6538"/>
                    <a:pt x="2824" y="6538"/>
                  </a:cubicBezTo>
                  <a:cubicBezTo>
                    <a:pt x="2974" y="6538"/>
                    <a:pt x="3127" y="6526"/>
                    <a:pt x="3281" y="6501"/>
                  </a:cubicBezTo>
                  <a:cubicBezTo>
                    <a:pt x="1901" y="6288"/>
                    <a:pt x="883" y="5100"/>
                    <a:pt x="883" y="3705"/>
                  </a:cubicBezTo>
                  <a:lnTo>
                    <a:pt x="883" y="3293"/>
                  </a:lnTo>
                  <a:cubicBezTo>
                    <a:pt x="887" y="2898"/>
                    <a:pt x="1003" y="2514"/>
                    <a:pt x="1217" y="2184"/>
                  </a:cubicBezTo>
                  <a:lnTo>
                    <a:pt x="1220" y="2177"/>
                  </a:lnTo>
                  <a:cubicBezTo>
                    <a:pt x="1532" y="1681"/>
                    <a:pt x="1785" y="1616"/>
                    <a:pt x="2169" y="1518"/>
                  </a:cubicBezTo>
                  <a:cubicBezTo>
                    <a:pt x="2404" y="1467"/>
                    <a:pt x="2633" y="1388"/>
                    <a:pt x="2846" y="1275"/>
                  </a:cubicBezTo>
                  <a:cubicBezTo>
                    <a:pt x="3056" y="1388"/>
                    <a:pt x="3285" y="1467"/>
                    <a:pt x="3520" y="1518"/>
                  </a:cubicBezTo>
                  <a:cubicBezTo>
                    <a:pt x="3904" y="1616"/>
                    <a:pt x="4157" y="1681"/>
                    <a:pt x="4472" y="2181"/>
                  </a:cubicBezTo>
                  <a:cubicBezTo>
                    <a:pt x="4867" y="2818"/>
                    <a:pt x="5331" y="3144"/>
                    <a:pt x="5668" y="3383"/>
                  </a:cubicBezTo>
                  <a:lnTo>
                    <a:pt x="5678" y="3390"/>
                  </a:lnTo>
                  <a:lnTo>
                    <a:pt x="5678"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832;p57"/>
            <p:cNvSpPr/>
            <p:nvPr/>
          </p:nvSpPr>
          <p:spPr>
            <a:xfrm>
              <a:off x="5498308" y="1518698"/>
              <a:ext cx="149938" cy="256014"/>
            </a:xfrm>
            <a:custGeom>
              <a:avLst/>
              <a:gdLst/>
              <a:ahLst/>
              <a:cxnLst/>
              <a:rect l="l" t="t" r="r" b="b"/>
              <a:pathLst>
                <a:path w="5719" h="9765" extrusionOk="0">
                  <a:moveTo>
                    <a:pt x="833" y="1"/>
                  </a:moveTo>
                  <a:cubicBezTo>
                    <a:pt x="558" y="1"/>
                    <a:pt x="370" y="73"/>
                    <a:pt x="239" y="157"/>
                  </a:cubicBezTo>
                  <a:cubicBezTo>
                    <a:pt x="171" y="204"/>
                    <a:pt x="84" y="229"/>
                    <a:pt x="0" y="229"/>
                  </a:cubicBezTo>
                  <a:lnTo>
                    <a:pt x="0" y="2181"/>
                  </a:lnTo>
                  <a:cubicBezTo>
                    <a:pt x="562" y="2891"/>
                    <a:pt x="1398" y="2326"/>
                    <a:pt x="2181" y="3579"/>
                  </a:cubicBezTo>
                  <a:cubicBezTo>
                    <a:pt x="2843" y="4644"/>
                    <a:pt x="3676" y="4618"/>
                    <a:pt x="3970" y="5459"/>
                  </a:cubicBezTo>
                  <a:cubicBezTo>
                    <a:pt x="4053" y="5698"/>
                    <a:pt x="4010" y="5955"/>
                    <a:pt x="4028" y="6208"/>
                  </a:cubicBezTo>
                  <a:cubicBezTo>
                    <a:pt x="4140" y="7632"/>
                    <a:pt x="5230" y="8284"/>
                    <a:pt x="5719" y="9765"/>
                  </a:cubicBezTo>
                  <a:cubicBezTo>
                    <a:pt x="5668" y="9526"/>
                    <a:pt x="5643" y="9276"/>
                    <a:pt x="5647" y="9030"/>
                  </a:cubicBezTo>
                  <a:cubicBezTo>
                    <a:pt x="5665" y="7777"/>
                    <a:pt x="5248" y="7559"/>
                    <a:pt x="5038" y="6821"/>
                  </a:cubicBezTo>
                  <a:cubicBezTo>
                    <a:pt x="4828" y="6082"/>
                    <a:pt x="5042" y="5575"/>
                    <a:pt x="4795" y="4756"/>
                  </a:cubicBezTo>
                  <a:cubicBezTo>
                    <a:pt x="4564" y="3992"/>
                    <a:pt x="4144" y="3865"/>
                    <a:pt x="4013" y="2782"/>
                  </a:cubicBezTo>
                  <a:cubicBezTo>
                    <a:pt x="3796" y="946"/>
                    <a:pt x="1815" y="1"/>
                    <a:pt x="833"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833;p57"/>
            <p:cNvSpPr/>
            <p:nvPr/>
          </p:nvSpPr>
          <p:spPr>
            <a:xfrm>
              <a:off x="5348265" y="1518698"/>
              <a:ext cx="150069" cy="256014"/>
            </a:xfrm>
            <a:custGeom>
              <a:avLst/>
              <a:gdLst/>
              <a:ahLst/>
              <a:cxnLst/>
              <a:rect l="l" t="t" r="r" b="b"/>
              <a:pathLst>
                <a:path w="5724" h="9765" extrusionOk="0">
                  <a:moveTo>
                    <a:pt x="4887" y="1"/>
                  </a:moveTo>
                  <a:cubicBezTo>
                    <a:pt x="3909" y="1"/>
                    <a:pt x="1928" y="946"/>
                    <a:pt x="1710" y="2782"/>
                  </a:cubicBezTo>
                  <a:cubicBezTo>
                    <a:pt x="1580" y="3865"/>
                    <a:pt x="1160" y="3992"/>
                    <a:pt x="928" y="4756"/>
                  </a:cubicBezTo>
                  <a:cubicBezTo>
                    <a:pt x="678" y="5575"/>
                    <a:pt x="892" y="6082"/>
                    <a:pt x="682" y="6821"/>
                  </a:cubicBezTo>
                  <a:cubicBezTo>
                    <a:pt x="472" y="7559"/>
                    <a:pt x="55" y="7777"/>
                    <a:pt x="73" y="9030"/>
                  </a:cubicBezTo>
                  <a:cubicBezTo>
                    <a:pt x="77" y="9276"/>
                    <a:pt x="55" y="9526"/>
                    <a:pt x="1" y="9765"/>
                  </a:cubicBezTo>
                  <a:cubicBezTo>
                    <a:pt x="490" y="8284"/>
                    <a:pt x="1580" y="7632"/>
                    <a:pt x="1692" y="6208"/>
                  </a:cubicBezTo>
                  <a:cubicBezTo>
                    <a:pt x="1714" y="5955"/>
                    <a:pt x="1667" y="5698"/>
                    <a:pt x="1750" y="5459"/>
                  </a:cubicBezTo>
                  <a:cubicBezTo>
                    <a:pt x="2044" y="4618"/>
                    <a:pt x="2880" y="4644"/>
                    <a:pt x="3543" y="3579"/>
                  </a:cubicBezTo>
                  <a:cubicBezTo>
                    <a:pt x="4325" y="2326"/>
                    <a:pt x="5158" y="2891"/>
                    <a:pt x="5723" y="2181"/>
                  </a:cubicBezTo>
                  <a:lnTo>
                    <a:pt x="5723" y="229"/>
                  </a:lnTo>
                  <a:cubicBezTo>
                    <a:pt x="5636" y="229"/>
                    <a:pt x="5553" y="204"/>
                    <a:pt x="5481" y="157"/>
                  </a:cubicBezTo>
                  <a:cubicBezTo>
                    <a:pt x="5354" y="73"/>
                    <a:pt x="5166" y="1"/>
                    <a:pt x="4887"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834;p57"/>
            <p:cNvSpPr/>
            <p:nvPr/>
          </p:nvSpPr>
          <p:spPr>
            <a:xfrm>
              <a:off x="5473480" y="1684734"/>
              <a:ext cx="49604" cy="16491"/>
            </a:xfrm>
            <a:custGeom>
              <a:avLst/>
              <a:gdLst/>
              <a:ahLst/>
              <a:cxnLst/>
              <a:rect l="l" t="t" r="r" b="b"/>
              <a:pathLst>
                <a:path w="1892" h="629" extrusionOk="0">
                  <a:moveTo>
                    <a:pt x="293" y="1"/>
                  </a:moveTo>
                  <a:cubicBezTo>
                    <a:pt x="134" y="1"/>
                    <a:pt x="0" y="206"/>
                    <a:pt x="151" y="353"/>
                  </a:cubicBezTo>
                  <a:cubicBezTo>
                    <a:pt x="324" y="527"/>
                    <a:pt x="625" y="629"/>
                    <a:pt x="947" y="629"/>
                  </a:cubicBezTo>
                  <a:cubicBezTo>
                    <a:pt x="1270" y="629"/>
                    <a:pt x="1567" y="527"/>
                    <a:pt x="1744" y="353"/>
                  </a:cubicBezTo>
                  <a:cubicBezTo>
                    <a:pt x="1892" y="206"/>
                    <a:pt x="1757" y="1"/>
                    <a:pt x="1599" y="1"/>
                  </a:cubicBezTo>
                  <a:cubicBezTo>
                    <a:pt x="1552" y="1"/>
                    <a:pt x="1502" y="19"/>
                    <a:pt x="1458" y="64"/>
                  </a:cubicBezTo>
                  <a:cubicBezTo>
                    <a:pt x="1382" y="136"/>
                    <a:pt x="1204" y="223"/>
                    <a:pt x="947" y="223"/>
                  </a:cubicBezTo>
                  <a:cubicBezTo>
                    <a:pt x="687" y="223"/>
                    <a:pt x="509" y="136"/>
                    <a:pt x="437" y="64"/>
                  </a:cubicBezTo>
                  <a:cubicBezTo>
                    <a:pt x="391" y="19"/>
                    <a:pt x="341" y="1"/>
                    <a:pt x="29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835;p57"/>
            <p:cNvSpPr/>
            <p:nvPr/>
          </p:nvSpPr>
          <p:spPr>
            <a:xfrm>
              <a:off x="5458615" y="1644805"/>
              <a:ext cx="10749" cy="16386"/>
            </a:xfrm>
            <a:custGeom>
              <a:avLst/>
              <a:gdLst/>
              <a:ahLst/>
              <a:cxnLst/>
              <a:rect l="l" t="t" r="r" b="b"/>
              <a:pathLst>
                <a:path w="410" h="625" extrusionOk="0">
                  <a:moveTo>
                    <a:pt x="207" y="0"/>
                  </a:moveTo>
                  <a:cubicBezTo>
                    <a:pt x="95" y="0"/>
                    <a:pt x="0" y="91"/>
                    <a:pt x="0" y="203"/>
                  </a:cubicBezTo>
                  <a:lnTo>
                    <a:pt x="0" y="421"/>
                  </a:lnTo>
                  <a:cubicBezTo>
                    <a:pt x="0" y="556"/>
                    <a:pt x="103" y="624"/>
                    <a:pt x="205" y="624"/>
                  </a:cubicBezTo>
                  <a:cubicBezTo>
                    <a:pt x="307" y="624"/>
                    <a:pt x="410" y="556"/>
                    <a:pt x="410" y="421"/>
                  </a:cubicBezTo>
                  <a:lnTo>
                    <a:pt x="410" y="203"/>
                  </a:lnTo>
                  <a:cubicBezTo>
                    <a:pt x="410" y="91"/>
                    <a:pt x="316" y="0"/>
                    <a:pt x="2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836;p57"/>
            <p:cNvSpPr/>
            <p:nvPr/>
          </p:nvSpPr>
          <p:spPr>
            <a:xfrm>
              <a:off x="5527252" y="1644805"/>
              <a:ext cx="10671" cy="16386"/>
            </a:xfrm>
            <a:custGeom>
              <a:avLst/>
              <a:gdLst/>
              <a:ahLst/>
              <a:cxnLst/>
              <a:rect l="l" t="t" r="r" b="b"/>
              <a:pathLst>
                <a:path w="407" h="625" extrusionOk="0">
                  <a:moveTo>
                    <a:pt x="204" y="0"/>
                  </a:moveTo>
                  <a:cubicBezTo>
                    <a:pt x="91" y="0"/>
                    <a:pt x="1" y="91"/>
                    <a:pt x="1" y="203"/>
                  </a:cubicBezTo>
                  <a:lnTo>
                    <a:pt x="1" y="421"/>
                  </a:lnTo>
                  <a:cubicBezTo>
                    <a:pt x="1" y="556"/>
                    <a:pt x="102" y="624"/>
                    <a:pt x="204" y="624"/>
                  </a:cubicBezTo>
                  <a:cubicBezTo>
                    <a:pt x="305" y="624"/>
                    <a:pt x="407" y="556"/>
                    <a:pt x="407" y="421"/>
                  </a:cubicBezTo>
                  <a:lnTo>
                    <a:pt x="407" y="203"/>
                  </a:lnTo>
                  <a:cubicBezTo>
                    <a:pt x="407" y="91"/>
                    <a:pt x="316" y="0"/>
                    <a:pt x="2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37;p57"/>
            <p:cNvSpPr/>
            <p:nvPr/>
          </p:nvSpPr>
          <p:spPr>
            <a:xfrm>
              <a:off x="5451117" y="1627711"/>
              <a:ext cx="25667" cy="10671"/>
            </a:xfrm>
            <a:custGeom>
              <a:avLst/>
              <a:gdLst/>
              <a:ahLst/>
              <a:cxnLst/>
              <a:rect l="l" t="t" r="r" b="b"/>
              <a:pathLst>
                <a:path w="979" h="407" extrusionOk="0">
                  <a:moveTo>
                    <a:pt x="272" y="1"/>
                  </a:moveTo>
                  <a:cubicBezTo>
                    <a:pt x="0" y="1"/>
                    <a:pt x="0" y="406"/>
                    <a:pt x="272" y="406"/>
                  </a:cubicBezTo>
                  <a:lnTo>
                    <a:pt x="710" y="406"/>
                  </a:lnTo>
                  <a:cubicBezTo>
                    <a:pt x="978" y="406"/>
                    <a:pt x="978" y="1"/>
                    <a:pt x="7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38;p57"/>
            <p:cNvSpPr/>
            <p:nvPr/>
          </p:nvSpPr>
          <p:spPr>
            <a:xfrm>
              <a:off x="5519754" y="1627711"/>
              <a:ext cx="25667" cy="10671"/>
            </a:xfrm>
            <a:custGeom>
              <a:avLst/>
              <a:gdLst/>
              <a:ahLst/>
              <a:cxnLst/>
              <a:rect l="l" t="t" r="r" b="b"/>
              <a:pathLst>
                <a:path w="979" h="407" extrusionOk="0">
                  <a:moveTo>
                    <a:pt x="272" y="1"/>
                  </a:moveTo>
                  <a:cubicBezTo>
                    <a:pt x="1" y="1"/>
                    <a:pt x="1" y="406"/>
                    <a:pt x="272" y="406"/>
                  </a:cubicBezTo>
                  <a:lnTo>
                    <a:pt x="707" y="406"/>
                  </a:lnTo>
                  <a:cubicBezTo>
                    <a:pt x="979" y="406"/>
                    <a:pt x="979" y="1"/>
                    <a:pt x="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39;p57"/>
            <p:cNvSpPr/>
            <p:nvPr/>
          </p:nvSpPr>
          <p:spPr>
            <a:xfrm>
              <a:off x="5327187" y="1513402"/>
              <a:ext cx="342243" cy="364974"/>
            </a:xfrm>
            <a:custGeom>
              <a:avLst/>
              <a:gdLst/>
              <a:ahLst/>
              <a:cxnLst/>
              <a:rect l="l" t="t" r="r" b="b"/>
              <a:pathLst>
                <a:path w="13054" h="13921" extrusionOk="0">
                  <a:moveTo>
                    <a:pt x="7368" y="406"/>
                  </a:moveTo>
                  <a:cubicBezTo>
                    <a:pt x="7943" y="406"/>
                    <a:pt x="8664" y="739"/>
                    <a:pt x="9120" y="1068"/>
                  </a:cubicBezTo>
                  <a:cubicBezTo>
                    <a:pt x="9617" y="1427"/>
                    <a:pt x="10229" y="2050"/>
                    <a:pt x="10345" y="3006"/>
                  </a:cubicBezTo>
                  <a:cubicBezTo>
                    <a:pt x="10428" y="3701"/>
                    <a:pt x="10627" y="4035"/>
                    <a:pt x="10819" y="4353"/>
                  </a:cubicBezTo>
                  <a:cubicBezTo>
                    <a:pt x="10935" y="4549"/>
                    <a:pt x="11047" y="4737"/>
                    <a:pt x="11134" y="5016"/>
                  </a:cubicBezTo>
                  <a:cubicBezTo>
                    <a:pt x="11257" y="5414"/>
                    <a:pt x="11261" y="5730"/>
                    <a:pt x="11265" y="6063"/>
                  </a:cubicBezTo>
                  <a:cubicBezTo>
                    <a:pt x="11268" y="6374"/>
                    <a:pt x="11272" y="6697"/>
                    <a:pt x="11380" y="7077"/>
                  </a:cubicBezTo>
                  <a:cubicBezTo>
                    <a:pt x="11446" y="7301"/>
                    <a:pt x="11536" y="7519"/>
                    <a:pt x="11645" y="7725"/>
                  </a:cubicBezTo>
                  <a:cubicBezTo>
                    <a:pt x="11826" y="8087"/>
                    <a:pt x="11992" y="8435"/>
                    <a:pt x="11982" y="9228"/>
                  </a:cubicBezTo>
                  <a:cubicBezTo>
                    <a:pt x="11971" y="9974"/>
                    <a:pt x="12174" y="10449"/>
                    <a:pt x="12344" y="10829"/>
                  </a:cubicBezTo>
                  <a:cubicBezTo>
                    <a:pt x="12503" y="11224"/>
                    <a:pt x="12615" y="11484"/>
                    <a:pt x="12474" y="11908"/>
                  </a:cubicBezTo>
                  <a:cubicBezTo>
                    <a:pt x="12344" y="12285"/>
                    <a:pt x="11996" y="12564"/>
                    <a:pt x="11743" y="12723"/>
                  </a:cubicBezTo>
                  <a:lnTo>
                    <a:pt x="11743" y="12028"/>
                  </a:lnTo>
                  <a:cubicBezTo>
                    <a:pt x="11743" y="11387"/>
                    <a:pt x="11341" y="10814"/>
                    <a:pt x="10736" y="10601"/>
                  </a:cubicBezTo>
                  <a:lnTo>
                    <a:pt x="8483" y="9808"/>
                  </a:lnTo>
                  <a:cubicBezTo>
                    <a:pt x="8219" y="9713"/>
                    <a:pt x="8038" y="9460"/>
                    <a:pt x="8038" y="9177"/>
                  </a:cubicBezTo>
                  <a:lnTo>
                    <a:pt x="8038" y="8286"/>
                  </a:lnTo>
                  <a:cubicBezTo>
                    <a:pt x="8983" y="7743"/>
                    <a:pt x="9562" y="6740"/>
                    <a:pt x="9566" y="5650"/>
                  </a:cubicBezTo>
                  <a:lnTo>
                    <a:pt x="9566" y="4926"/>
                  </a:lnTo>
                  <a:lnTo>
                    <a:pt x="9609" y="4958"/>
                  </a:lnTo>
                  <a:cubicBezTo>
                    <a:pt x="10048" y="5266"/>
                    <a:pt x="10337" y="5472"/>
                    <a:pt x="10392" y="6171"/>
                  </a:cubicBezTo>
                  <a:cubicBezTo>
                    <a:pt x="10403" y="6280"/>
                    <a:pt x="10489" y="6360"/>
                    <a:pt x="10594" y="6360"/>
                  </a:cubicBezTo>
                  <a:lnTo>
                    <a:pt x="10613" y="6360"/>
                  </a:lnTo>
                  <a:cubicBezTo>
                    <a:pt x="10725" y="6352"/>
                    <a:pt x="10808" y="6255"/>
                    <a:pt x="10801" y="6142"/>
                  </a:cubicBezTo>
                  <a:cubicBezTo>
                    <a:pt x="10729" y="5248"/>
                    <a:pt x="10301" y="4947"/>
                    <a:pt x="9845" y="4625"/>
                  </a:cubicBezTo>
                  <a:cubicBezTo>
                    <a:pt x="9522" y="4400"/>
                    <a:pt x="9186" y="4161"/>
                    <a:pt x="8881" y="3669"/>
                  </a:cubicBezTo>
                  <a:cubicBezTo>
                    <a:pt x="8385" y="2876"/>
                    <a:pt x="7846" y="2742"/>
                    <a:pt x="7415" y="2633"/>
                  </a:cubicBezTo>
                  <a:cubicBezTo>
                    <a:pt x="7205" y="2579"/>
                    <a:pt x="7023" y="2535"/>
                    <a:pt x="6871" y="2423"/>
                  </a:cubicBezTo>
                  <a:cubicBezTo>
                    <a:pt x="6784" y="2365"/>
                    <a:pt x="6734" y="2264"/>
                    <a:pt x="6734" y="2159"/>
                  </a:cubicBezTo>
                  <a:lnTo>
                    <a:pt x="6734" y="1738"/>
                  </a:lnTo>
                  <a:cubicBezTo>
                    <a:pt x="6737" y="1626"/>
                    <a:pt x="6647" y="1532"/>
                    <a:pt x="6538" y="1525"/>
                  </a:cubicBezTo>
                  <a:cubicBezTo>
                    <a:pt x="6536" y="1525"/>
                    <a:pt x="6534" y="1525"/>
                    <a:pt x="6532" y="1525"/>
                  </a:cubicBezTo>
                  <a:cubicBezTo>
                    <a:pt x="6419" y="1525"/>
                    <a:pt x="6325" y="1617"/>
                    <a:pt x="6328" y="1731"/>
                  </a:cubicBezTo>
                  <a:lnTo>
                    <a:pt x="6328" y="2162"/>
                  </a:lnTo>
                  <a:cubicBezTo>
                    <a:pt x="6328" y="2267"/>
                    <a:pt x="6277" y="2369"/>
                    <a:pt x="6190" y="2430"/>
                  </a:cubicBezTo>
                  <a:cubicBezTo>
                    <a:pt x="6035" y="2539"/>
                    <a:pt x="5857" y="2582"/>
                    <a:pt x="5647" y="2637"/>
                  </a:cubicBezTo>
                  <a:cubicBezTo>
                    <a:pt x="5213" y="2745"/>
                    <a:pt x="4673" y="2879"/>
                    <a:pt x="4180" y="3672"/>
                  </a:cubicBezTo>
                  <a:cubicBezTo>
                    <a:pt x="3876" y="4165"/>
                    <a:pt x="3539" y="4397"/>
                    <a:pt x="3217" y="4629"/>
                  </a:cubicBezTo>
                  <a:cubicBezTo>
                    <a:pt x="2764" y="4951"/>
                    <a:pt x="2330" y="5251"/>
                    <a:pt x="2261" y="6146"/>
                  </a:cubicBezTo>
                  <a:cubicBezTo>
                    <a:pt x="2249" y="6290"/>
                    <a:pt x="2359" y="6367"/>
                    <a:pt x="2467" y="6367"/>
                  </a:cubicBezTo>
                  <a:cubicBezTo>
                    <a:pt x="2563" y="6367"/>
                    <a:pt x="2658" y="6306"/>
                    <a:pt x="2667" y="6179"/>
                  </a:cubicBezTo>
                  <a:cubicBezTo>
                    <a:pt x="2725" y="5476"/>
                    <a:pt x="3014" y="5273"/>
                    <a:pt x="3452" y="4962"/>
                  </a:cubicBezTo>
                  <a:cubicBezTo>
                    <a:pt x="3775" y="4737"/>
                    <a:pt x="4177" y="4451"/>
                    <a:pt x="4528" y="3890"/>
                  </a:cubicBezTo>
                  <a:cubicBezTo>
                    <a:pt x="4934" y="3238"/>
                    <a:pt x="5329" y="3136"/>
                    <a:pt x="5749" y="3031"/>
                  </a:cubicBezTo>
                  <a:cubicBezTo>
                    <a:pt x="6017" y="2963"/>
                    <a:pt x="6288" y="2894"/>
                    <a:pt x="6535" y="2676"/>
                  </a:cubicBezTo>
                  <a:cubicBezTo>
                    <a:pt x="6781" y="2894"/>
                    <a:pt x="7052" y="2963"/>
                    <a:pt x="7320" y="3031"/>
                  </a:cubicBezTo>
                  <a:cubicBezTo>
                    <a:pt x="7737" y="3136"/>
                    <a:pt x="8135" y="3234"/>
                    <a:pt x="8541" y="3890"/>
                  </a:cubicBezTo>
                  <a:cubicBezTo>
                    <a:pt x="8708" y="4161"/>
                    <a:pt x="8914" y="4408"/>
                    <a:pt x="9157" y="4618"/>
                  </a:cubicBezTo>
                  <a:lnTo>
                    <a:pt x="9157" y="5621"/>
                  </a:lnTo>
                  <a:cubicBezTo>
                    <a:pt x="9157" y="7070"/>
                    <a:pt x="8001" y="8268"/>
                    <a:pt x="6553" y="8283"/>
                  </a:cubicBezTo>
                  <a:cubicBezTo>
                    <a:pt x="6546" y="8283"/>
                    <a:pt x="6539" y="8283"/>
                    <a:pt x="6533" y="8283"/>
                  </a:cubicBezTo>
                  <a:cubicBezTo>
                    <a:pt x="5079" y="8283"/>
                    <a:pt x="3898" y="7106"/>
                    <a:pt x="3898" y="5653"/>
                  </a:cubicBezTo>
                  <a:lnTo>
                    <a:pt x="3898" y="5581"/>
                  </a:lnTo>
                  <a:cubicBezTo>
                    <a:pt x="3898" y="5465"/>
                    <a:pt x="3811" y="5375"/>
                    <a:pt x="3699" y="5367"/>
                  </a:cubicBezTo>
                  <a:cubicBezTo>
                    <a:pt x="3697" y="5367"/>
                    <a:pt x="3694" y="5367"/>
                    <a:pt x="3692" y="5367"/>
                  </a:cubicBezTo>
                  <a:cubicBezTo>
                    <a:pt x="3579" y="5367"/>
                    <a:pt x="3489" y="5457"/>
                    <a:pt x="3489" y="5570"/>
                  </a:cubicBezTo>
                  <a:lnTo>
                    <a:pt x="3489" y="5653"/>
                  </a:lnTo>
                  <a:cubicBezTo>
                    <a:pt x="3489" y="6740"/>
                    <a:pt x="4072" y="7743"/>
                    <a:pt x="5013" y="8286"/>
                  </a:cubicBezTo>
                  <a:lnTo>
                    <a:pt x="5013" y="9177"/>
                  </a:lnTo>
                  <a:cubicBezTo>
                    <a:pt x="5013" y="9460"/>
                    <a:pt x="4836" y="9713"/>
                    <a:pt x="4568" y="9808"/>
                  </a:cubicBezTo>
                  <a:lnTo>
                    <a:pt x="2319" y="10601"/>
                  </a:lnTo>
                  <a:cubicBezTo>
                    <a:pt x="1714" y="10814"/>
                    <a:pt x="1308" y="11387"/>
                    <a:pt x="1308" y="12028"/>
                  </a:cubicBezTo>
                  <a:lnTo>
                    <a:pt x="1308" y="12723"/>
                  </a:lnTo>
                  <a:cubicBezTo>
                    <a:pt x="1059" y="12564"/>
                    <a:pt x="711" y="12288"/>
                    <a:pt x="580" y="11908"/>
                  </a:cubicBezTo>
                  <a:cubicBezTo>
                    <a:pt x="436" y="11484"/>
                    <a:pt x="551" y="11224"/>
                    <a:pt x="722" y="10829"/>
                  </a:cubicBezTo>
                  <a:cubicBezTo>
                    <a:pt x="888" y="10445"/>
                    <a:pt x="1091" y="9974"/>
                    <a:pt x="1084" y="9228"/>
                  </a:cubicBezTo>
                  <a:cubicBezTo>
                    <a:pt x="1073" y="8435"/>
                    <a:pt x="1240" y="8091"/>
                    <a:pt x="1421" y="7725"/>
                  </a:cubicBezTo>
                  <a:cubicBezTo>
                    <a:pt x="1529" y="7519"/>
                    <a:pt x="1616" y="7301"/>
                    <a:pt x="1685" y="7077"/>
                  </a:cubicBezTo>
                  <a:cubicBezTo>
                    <a:pt x="1794" y="6697"/>
                    <a:pt x="1797" y="6374"/>
                    <a:pt x="1801" y="6063"/>
                  </a:cubicBezTo>
                  <a:cubicBezTo>
                    <a:pt x="1805" y="5730"/>
                    <a:pt x="1808" y="5414"/>
                    <a:pt x="1928" y="5016"/>
                  </a:cubicBezTo>
                  <a:cubicBezTo>
                    <a:pt x="2015" y="4737"/>
                    <a:pt x="2123" y="4549"/>
                    <a:pt x="2246" y="4353"/>
                  </a:cubicBezTo>
                  <a:cubicBezTo>
                    <a:pt x="2438" y="4031"/>
                    <a:pt x="2638" y="3701"/>
                    <a:pt x="2717" y="3006"/>
                  </a:cubicBezTo>
                  <a:cubicBezTo>
                    <a:pt x="2833" y="2050"/>
                    <a:pt x="3442" y="1427"/>
                    <a:pt x="3938" y="1068"/>
                  </a:cubicBezTo>
                  <a:cubicBezTo>
                    <a:pt x="4572" y="612"/>
                    <a:pt x="5278" y="406"/>
                    <a:pt x="5694" y="406"/>
                  </a:cubicBezTo>
                  <a:cubicBezTo>
                    <a:pt x="5894" y="406"/>
                    <a:pt x="6056" y="445"/>
                    <a:pt x="6176" y="525"/>
                  </a:cubicBezTo>
                  <a:cubicBezTo>
                    <a:pt x="6283" y="598"/>
                    <a:pt x="6406" y="634"/>
                    <a:pt x="6530" y="634"/>
                  </a:cubicBezTo>
                  <a:cubicBezTo>
                    <a:pt x="6653" y="634"/>
                    <a:pt x="6777" y="598"/>
                    <a:pt x="6886" y="525"/>
                  </a:cubicBezTo>
                  <a:cubicBezTo>
                    <a:pt x="7005" y="445"/>
                    <a:pt x="7168" y="406"/>
                    <a:pt x="7368" y="406"/>
                  </a:cubicBezTo>
                  <a:close/>
                  <a:moveTo>
                    <a:pt x="5691" y="0"/>
                  </a:moveTo>
                  <a:cubicBezTo>
                    <a:pt x="5104" y="0"/>
                    <a:pt x="4318" y="290"/>
                    <a:pt x="3695" y="739"/>
                  </a:cubicBezTo>
                  <a:cubicBezTo>
                    <a:pt x="3137" y="1144"/>
                    <a:pt x="2442" y="1858"/>
                    <a:pt x="2312" y="2959"/>
                  </a:cubicBezTo>
                  <a:cubicBezTo>
                    <a:pt x="2239" y="3567"/>
                    <a:pt x="2069" y="3850"/>
                    <a:pt x="1892" y="4143"/>
                  </a:cubicBezTo>
                  <a:cubicBezTo>
                    <a:pt x="1739" y="4379"/>
                    <a:pt x="1620" y="4632"/>
                    <a:pt x="1537" y="4897"/>
                  </a:cubicBezTo>
                  <a:cubicBezTo>
                    <a:pt x="1399" y="5353"/>
                    <a:pt x="1395" y="5711"/>
                    <a:pt x="1392" y="6059"/>
                  </a:cubicBezTo>
                  <a:cubicBezTo>
                    <a:pt x="1388" y="6356"/>
                    <a:pt x="1384" y="6639"/>
                    <a:pt x="1290" y="6968"/>
                  </a:cubicBezTo>
                  <a:cubicBezTo>
                    <a:pt x="1229" y="7167"/>
                    <a:pt x="1149" y="7363"/>
                    <a:pt x="1051" y="7548"/>
                  </a:cubicBezTo>
                  <a:cubicBezTo>
                    <a:pt x="859" y="7939"/>
                    <a:pt x="660" y="8344"/>
                    <a:pt x="675" y="9232"/>
                  </a:cubicBezTo>
                  <a:cubicBezTo>
                    <a:pt x="682" y="9891"/>
                    <a:pt x="504" y="10304"/>
                    <a:pt x="349" y="10666"/>
                  </a:cubicBezTo>
                  <a:cubicBezTo>
                    <a:pt x="168" y="11079"/>
                    <a:pt x="1" y="11466"/>
                    <a:pt x="193" y="12039"/>
                  </a:cubicBezTo>
                  <a:cubicBezTo>
                    <a:pt x="407" y="12672"/>
                    <a:pt x="1037" y="13053"/>
                    <a:pt x="1308" y="13190"/>
                  </a:cubicBezTo>
                  <a:lnTo>
                    <a:pt x="1308" y="13719"/>
                  </a:lnTo>
                  <a:cubicBezTo>
                    <a:pt x="1308" y="13853"/>
                    <a:pt x="1411" y="13920"/>
                    <a:pt x="1513" y="13920"/>
                  </a:cubicBezTo>
                  <a:cubicBezTo>
                    <a:pt x="1615" y="13920"/>
                    <a:pt x="1718" y="13853"/>
                    <a:pt x="1718" y="13719"/>
                  </a:cubicBezTo>
                  <a:lnTo>
                    <a:pt x="1718" y="12028"/>
                  </a:lnTo>
                  <a:cubicBezTo>
                    <a:pt x="1718" y="11832"/>
                    <a:pt x="1768" y="11640"/>
                    <a:pt x="1866" y="11474"/>
                  </a:cubicBezTo>
                  <a:lnTo>
                    <a:pt x="2830" y="12299"/>
                  </a:lnTo>
                  <a:cubicBezTo>
                    <a:pt x="2978" y="12426"/>
                    <a:pt x="3061" y="12611"/>
                    <a:pt x="3061" y="12806"/>
                  </a:cubicBezTo>
                  <a:lnTo>
                    <a:pt x="3061" y="13719"/>
                  </a:lnTo>
                  <a:cubicBezTo>
                    <a:pt x="3061" y="13853"/>
                    <a:pt x="3164" y="13920"/>
                    <a:pt x="3266" y="13920"/>
                  </a:cubicBezTo>
                  <a:cubicBezTo>
                    <a:pt x="3368" y="13920"/>
                    <a:pt x="3471" y="13853"/>
                    <a:pt x="3471" y="13719"/>
                  </a:cubicBezTo>
                  <a:lnTo>
                    <a:pt x="3471" y="12806"/>
                  </a:lnTo>
                  <a:cubicBezTo>
                    <a:pt x="3471" y="12495"/>
                    <a:pt x="3333" y="12198"/>
                    <a:pt x="3094" y="11991"/>
                  </a:cubicBezTo>
                  <a:lnTo>
                    <a:pt x="2131" y="11166"/>
                  </a:lnTo>
                  <a:cubicBezTo>
                    <a:pt x="2228" y="11086"/>
                    <a:pt x="2337" y="11024"/>
                    <a:pt x="2453" y="10985"/>
                  </a:cubicBezTo>
                  <a:lnTo>
                    <a:pt x="3749" y="10525"/>
                  </a:lnTo>
                  <a:cubicBezTo>
                    <a:pt x="4626" y="11676"/>
                    <a:pt x="5535" y="12444"/>
                    <a:pt x="6448" y="12814"/>
                  </a:cubicBezTo>
                  <a:cubicBezTo>
                    <a:pt x="6473" y="12824"/>
                    <a:pt x="6499" y="12830"/>
                    <a:pt x="6525" y="12830"/>
                  </a:cubicBezTo>
                  <a:cubicBezTo>
                    <a:pt x="6551" y="12830"/>
                    <a:pt x="6576" y="12824"/>
                    <a:pt x="6600" y="12814"/>
                  </a:cubicBezTo>
                  <a:cubicBezTo>
                    <a:pt x="7157" y="12589"/>
                    <a:pt x="7719" y="12209"/>
                    <a:pt x="8273" y="11684"/>
                  </a:cubicBezTo>
                  <a:cubicBezTo>
                    <a:pt x="8425" y="11538"/>
                    <a:pt x="8291" y="11326"/>
                    <a:pt x="8131" y="11326"/>
                  </a:cubicBezTo>
                  <a:cubicBezTo>
                    <a:pt x="8084" y="11326"/>
                    <a:pt x="8035" y="11344"/>
                    <a:pt x="7990" y="11387"/>
                  </a:cubicBezTo>
                  <a:cubicBezTo>
                    <a:pt x="7502" y="11854"/>
                    <a:pt x="7009" y="12194"/>
                    <a:pt x="6524" y="12404"/>
                  </a:cubicBezTo>
                  <a:cubicBezTo>
                    <a:pt x="5560" y="11988"/>
                    <a:pt x="4724" y="11111"/>
                    <a:pt x="4155" y="10383"/>
                  </a:cubicBezTo>
                  <a:lnTo>
                    <a:pt x="4702" y="10188"/>
                  </a:lnTo>
                  <a:cubicBezTo>
                    <a:pt x="5133" y="10036"/>
                    <a:pt x="5419" y="9630"/>
                    <a:pt x="5419" y="9174"/>
                  </a:cubicBezTo>
                  <a:lnTo>
                    <a:pt x="5419" y="8482"/>
                  </a:lnTo>
                  <a:cubicBezTo>
                    <a:pt x="5774" y="8621"/>
                    <a:pt x="6149" y="8691"/>
                    <a:pt x="6524" y="8691"/>
                  </a:cubicBezTo>
                  <a:cubicBezTo>
                    <a:pt x="6899" y="8691"/>
                    <a:pt x="7273" y="8621"/>
                    <a:pt x="7628" y="8482"/>
                  </a:cubicBezTo>
                  <a:lnTo>
                    <a:pt x="7628" y="9177"/>
                  </a:lnTo>
                  <a:cubicBezTo>
                    <a:pt x="7628" y="9634"/>
                    <a:pt x="7914" y="10039"/>
                    <a:pt x="8345" y="10191"/>
                  </a:cubicBezTo>
                  <a:lnTo>
                    <a:pt x="8892" y="10387"/>
                  </a:lnTo>
                  <a:cubicBezTo>
                    <a:pt x="8780" y="10532"/>
                    <a:pt x="8664" y="10673"/>
                    <a:pt x="8548" y="10804"/>
                  </a:cubicBezTo>
                  <a:cubicBezTo>
                    <a:pt x="8416" y="10958"/>
                    <a:pt x="8554" y="11146"/>
                    <a:pt x="8706" y="11146"/>
                  </a:cubicBezTo>
                  <a:cubicBezTo>
                    <a:pt x="8758" y="11146"/>
                    <a:pt x="8811" y="11124"/>
                    <a:pt x="8856" y="11072"/>
                  </a:cubicBezTo>
                  <a:cubicBezTo>
                    <a:pt x="9005" y="10901"/>
                    <a:pt x="9153" y="10720"/>
                    <a:pt x="9298" y="10528"/>
                  </a:cubicBezTo>
                  <a:lnTo>
                    <a:pt x="10594" y="10988"/>
                  </a:lnTo>
                  <a:cubicBezTo>
                    <a:pt x="10718" y="11028"/>
                    <a:pt x="10830" y="11093"/>
                    <a:pt x="10928" y="11173"/>
                  </a:cubicBezTo>
                  <a:lnTo>
                    <a:pt x="9975" y="11991"/>
                  </a:lnTo>
                  <a:cubicBezTo>
                    <a:pt x="9736" y="12194"/>
                    <a:pt x="9599" y="12491"/>
                    <a:pt x="9599" y="12806"/>
                  </a:cubicBezTo>
                  <a:lnTo>
                    <a:pt x="9599" y="13719"/>
                  </a:lnTo>
                  <a:cubicBezTo>
                    <a:pt x="9599" y="13853"/>
                    <a:pt x="9701" y="13920"/>
                    <a:pt x="9803" y="13920"/>
                  </a:cubicBezTo>
                  <a:cubicBezTo>
                    <a:pt x="9905" y="13920"/>
                    <a:pt x="10008" y="13853"/>
                    <a:pt x="10008" y="13719"/>
                  </a:cubicBezTo>
                  <a:lnTo>
                    <a:pt x="10008" y="12806"/>
                  </a:lnTo>
                  <a:cubicBezTo>
                    <a:pt x="10008" y="12611"/>
                    <a:pt x="10091" y="12426"/>
                    <a:pt x="10240" y="12299"/>
                  </a:cubicBezTo>
                  <a:lnTo>
                    <a:pt x="11188" y="11484"/>
                  </a:lnTo>
                  <a:cubicBezTo>
                    <a:pt x="11283" y="11651"/>
                    <a:pt x="11333" y="11839"/>
                    <a:pt x="11333" y="12028"/>
                  </a:cubicBezTo>
                  <a:lnTo>
                    <a:pt x="11333" y="13719"/>
                  </a:lnTo>
                  <a:cubicBezTo>
                    <a:pt x="11333" y="13853"/>
                    <a:pt x="11435" y="13920"/>
                    <a:pt x="11536" y="13920"/>
                  </a:cubicBezTo>
                  <a:cubicBezTo>
                    <a:pt x="11638" y="13920"/>
                    <a:pt x="11739" y="13853"/>
                    <a:pt x="11739" y="13719"/>
                  </a:cubicBezTo>
                  <a:lnTo>
                    <a:pt x="11739" y="13190"/>
                  </a:lnTo>
                  <a:cubicBezTo>
                    <a:pt x="12011" y="13053"/>
                    <a:pt x="12641" y="12672"/>
                    <a:pt x="12854" y="12039"/>
                  </a:cubicBezTo>
                  <a:cubicBezTo>
                    <a:pt x="13054" y="11466"/>
                    <a:pt x="12883" y="11079"/>
                    <a:pt x="12706" y="10666"/>
                  </a:cubicBezTo>
                  <a:cubicBezTo>
                    <a:pt x="12547" y="10304"/>
                    <a:pt x="12369" y="9891"/>
                    <a:pt x="12380" y="9235"/>
                  </a:cubicBezTo>
                  <a:cubicBezTo>
                    <a:pt x="12391" y="8344"/>
                    <a:pt x="12192" y="7939"/>
                    <a:pt x="12000" y="7548"/>
                  </a:cubicBezTo>
                  <a:cubicBezTo>
                    <a:pt x="11902" y="7363"/>
                    <a:pt x="11822" y="7167"/>
                    <a:pt x="11764" y="6968"/>
                  </a:cubicBezTo>
                  <a:cubicBezTo>
                    <a:pt x="11670" y="6639"/>
                    <a:pt x="11667" y="6360"/>
                    <a:pt x="11663" y="6059"/>
                  </a:cubicBezTo>
                  <a:cubicBezTo>
                    <a:pt x="11659" y="5711"/>
                    <a:pt x="11656" y="5353"/>
                    <a:pt x="11518" y="4900"/>
                  </a:cubicBezTo>
                  <a:cubicBezTo>
                    <a:pt x="11431" y="4632"/>
                    <a:pt x="11312" y="4379"/>
                    <a:pt x="11159" y="4147"/>
                  </a:cubicBezTo>
                  <a:cubicBezTo>
                    <a:pt x="10982" y="3850"/>
                    <a:pt x="10815" y="3567"/>
                    <a:pt x="10743" y="2959"/>
                  </a:cubicBezTo>
                  <a:cubicBezTo>
                    <a:pt x="10613" y="1858"/>
                    <a:pt x="9917" y="1144"/>
                    <a:pt x="9356" y="742"/>
                  </a:cubicBezTo>
                  <a:cubicBezTo>
                    <a:pt x="8733" y="290"/>
                    <a:pt x="7951" y="0"/>
                    <a:pt x="7360" y="0"/>
                  </a:cubicBezTo>
                  <a:cubicBezTo>
                    <a:pt x="7081" y="0"/>
                    <a:pt x="6846" y="65"/>
                    <a:pt x="6654" y="188"/>
                  </a:cubicBezTo>
                  <a:cubicBezTo>
                    <a:pt x="6616" y="215"/>
                    <a:pt x="6572" y="229"/>
                    <a:pt x="6527" y="229"/>
                  </a:cubicBezTo>
                  <a:cubicBezTo>
                    <a:pt x="6482" y="229"/>
                    <a:pt x="6437" y="215"/>
                    <a:pt x="6397" y="188"/>
                  </a:cubicBezTo>
                  <a:cubicBezTo>
                    <a:pt x="6209" y="65"/>
                    <a:pt x="5970" y="0"/>
                    <a:pt x="569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662;p57"/>
          <p:cNvGrpSpPr/>
          <p:nvPr/>
        </p:nvGrpSpPr>
        <p:grpSpPr>
          <a:xfrm>
            <a:off x="6807835" y="3524885"/>
            <a:ext cx="294640" cy="344805"/>
            <a:chOff x="4905714" y="2431198"/>
            <a:chExt cx="284958" cy="365052"/>
          </a:xfrm>
        </p:grpSpPr>
        <p:sp>
          <p:nvSpPr>
            <p:cNvPr id="112" name="Google Shape;11663;p57"/>
            <p:cNvSpPr/>
            <p:nvPr/>
          </p:nvSpPr>
          <p:spPr>
            <a:xfrm>
              <a:off x="4951568" y="2436599"/>
              <a:ext cx="193249" cy="131455"/>
            </a:xfrm>
            <a:custGeom>
              <a:avLst/>
              <a:gdLst/>
              <a:ahLst/>
              <a:cxnLst/>
              <a:rect l="l" t="t" r="r" b="b"/>
              <a:pathLst>
                <a:path w="7371" h="5014" extrusionOk="0">
                  <a:moveTo>
                    <a:pt x="3064" y="1"/>
                  </a:moveTo>
                  <a:cubicBezTo>
                    <a:pt x="1330" y="1"/>
                    <a:pt x="0" y="1547"/>
                    <a:pt x="265" y="3264"/>
                  </a:cubicBezTo>
                  <a:lnTo>
                    <a:pt x="533" y="5013"/>
                  </a:lnTo>
                  <a:lnTo>
                    <a:pt x="6838" y="5013"/>
                  </a:lnTo>
                  <a:lnTo>
                    <a:pt x="7106" y="3264"/>
                  </a:lnTo>
                  <a:cubicBezTo>
                    <a:pt x="7371" y="1547"/>
                    <a:pt x="6041" y="1"/>
                    <a:pt x="43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664;p57"/>
            <p:cNvSpPr/>
            <p:nvPr/>
          </p:nvSpPr>
          <p:spPr>
            <a:xfrm>
              <a:off x="4911115" y="2630871"/>
              <a:ext cx="274261" cy="160032"/>
            </a:xfrm>
            <a:custGeom>
              <a:avLst/>
              <a:gdLst/>
              <a:ahLst/>
              <a:cxnLst/>
              <a:rect l="l" t="t" r="r" b="b"/>
              <a:pathLst>
                <a:path w="10461" h="6104" extrusionOk="0">
                  <a:moveTo>
                    <a:pt x="3706" y="1"/>
                  </a:moveTo>
                  <a:lnTo>
                    <a:pt x="3706" y="1037"/>
                  </a:lnTo>
                  <a:cubicBezTo>
                    <a:pt x="3706" y="1326"/>
                    <a:pt x="3514" y="1580"/>
                    <a:pt x="3235" y="1663"/>
                  </a:cubicBezTo>
                  <a:lnTo>
                    <a:pt x="939" y="2341"/>
                  </a:lnTo>
                  <a:cubicBezTo>
                    <a:pt x="381" y="2504"/>
                    <a:pt x="1" y="3014"/>
                    <a:pt x="1" y="3594"/>
                  </a:cubicBezTo>
                  <a:lnTo>
                    <a:pt x="1" y="6104"/>
                  </a:lnTo>
                  <a:lnTo>
                    <a:pt x="10460" y="6104"/>
                  </a:lnTo>
                  <a:lnTo>
                    <a:pt x="10460" y="3594"/>
                  </a:lnTo>
                  <a:cubicBezTo>
                    <a:pt x="10460" y="3014"/>
                    <a:pt x="10080" y="2504"/>
                    <a:pt x="9522" y="2341"/>
                  </a:cubicBezTo>
                  <a:lnTo>
                    <a:pt x="7226" y="1663"/>
                  </a:lnTo>
                  <a:cubicBezTo>
                    <a:pt x="6947" y="1580"/>
                    <a:pt x="6755" y="1326"/>
                    <a:pt x="6755" y="1037"/>
                  </a:cubicBezTo>
                  <a:lnTo>
                    <a:pt x="6755"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665;p57"/>
            <p:cNvSpPr/>
            <p:nvPr/>
          </p:nvSpPr>
          <p:spPr>
            <a:xfrm>
              <a:off x="4911010" y="2674471"/>
              <a:ext cx="274366" cy="116432"/>
            </a:xfrm>
            <a:custGeom>
              <a:avLst/>
              <a:gdLst/>
              <a:ahLst/>
              <a:cxnLst/>
              <a:rect l="l" t="t" r="r" b="b"/>
              <a:pathLst>
                <a:path w="10465" h="4441" extrusionOk="0">
                  <a:moveTo>
                    <a:pt x="7230" y="0"/>
                  </a:moveTo>
                  <a:cubicBezTo>
                    <a:pt x="7288" y="29"/>
                    <a:pt x="7349" y="58"/>
                    <a:pt x="7411" y="80"/>
                  </a:cubicBezTo>
                  <a:lnTo>
                    <a:pt x="5231" y="735"/>
                  </a:lnTo>
                  <a:lnTo>
                    <a:pt x="3054" y="80"/>
                  </a:lnTo>
                  <a:cubicBezTo>
                    <a:pt x="3116" y="58"/>
                    <a:pt x="3177" y="29"/>
                    <a:pt x="3239" y="0"/>
                  </a:cubicBezTo>
                  <a:lnTo>
                    <a:pt x="3239" y="0"/>
                  </a:lnTo>
                  <a:lnTo>
                    <a:pt x="943" y="674"/>
                  </a:lnTo>
                  <a:cubicBezTo>
                    <a:pt x="385" y="841"/>
                    <a:pt x="1" y="1351"/>
                    <a:pt x="1" y="1931"/>
                  </a:cubicBezTo>
                  <a:lnTo>
                    <a:pt x="1" y="4441"/>
                  </a:lnTo>
                  <a:lnTo>
                    <a:pt x="10464" y="4441"/>
                  </a:lnTo>
                  <a:lnTo>
                    <a:pt x="10464" y="1931"/>
                  </a:lnTo>
                  <a:cubicBezTo>
                    <a:pt x="10464" y="1351"/>
                    <a:pt x="10080" y="841"/>
                    <a:pt x="9526" y="678"/>
                  </a:cubicBezTo>
                  <a:lnTo>
                    <a:pt x="72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666;p57"/>
            <p:cNvSpPr/>
            <p:nvPr/>
          </p:nvSpPr>
          <p:spPr>
            <a:xfrm>
              <a:off x="4979674" y="2679216"/>
              <a:ext cx="137144" cy="111687"/>
            </a:xfrm>
            <a:custGeom>
              <a:avLst/>
              <a:gdLst/>
              <a:ahLst/>
              <a:cxnLst/>
              <a:rect l="l" t="t" r="r" b="b"/>
              <a:pathLst>
                <a:path w="5231" h="4260" extrusionOk="0">
                  <a:moveTo>
                    <a:pt x="768" y="0"/>
                  </a:moveTo>
                  <a:lnTo>
                    <a:pt x="511" y="261"/>
                  </a:lnTo>
                  <a:cubicBezTo>
                    <a:pt x="182" y="587"/>
                    <a:pt x="0" y="1033"/>
                    <a:pt x="0" y="1493"/>
                  </a:cubicBezTo>
                  <a:lnTo>
                    <a:pt x="0" y="4260"/>
                  </a:lnTo>
                  <a:lnTo>
                    <a:pt x="5230" y="4260"/>
                  </a:lnTo>
                  <a:lnTo>
                    <a:pt x="5230" y="1493"/>
                  </a:lnTo>
                  <a:cubicBezTo>
                    <a:pt x="5230" y="1033"/>
                    <a:pt x="5046" y="587"/>
                    <a:pt x="4720" y="261"/>
                  </a:cubicBezTo>
                  <a:lnTo>
                    <a:pt x="4459" y="0"/>
                  </a:lnTo>
                  <a:lnTo>
                    <a:pt x="2615" y="337"/>
                  </a:lnTo>
                  <a:lnTo>
                    <a:pt x="768"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67;p57"/>
            <p:cNvSpPr/>
            <p:nvPr/>
          </p:nvSpPr>
          <p:spPr>
            <a:xfrm>
              <a:off x="4983082" y="2679216"/>
              <a:ext cx="130222" cy="51884"/>
            </a:xfrm>
            <a:custGeom>
              <a:avLst/>
              <a:gdLst/>
              <a:ahLst/>
              <a:cxnLst/>
              <a:rect l="l" t="t" r="r" b="b"/>
              <a:pathLst>
                <a:path w="4967" h="1979" extrusionOk="0">
                  <a:moveTo>
                    <a:pt x="638" y="0"/>
                  </a:moveTo>
                  <a:lnTo>
                    <a:pt x="381" y="261"/>
                  </a:lnTo>
                  <a:cubicBezTo>
                    <a:pt x="218" y="424"/>
                    <a:pt x="88" y="616"/>
                    <a:pt x="1" y="826"/>
                  </a:cubicBezTo>
                  <a:lnTo>
                    <a:pt x="751" y="1681"/>
                  </a:lnTo>
                  <a:cubicBezTo>
                    <a:pt x="922" y="1879"/>
                    <a:pt x="1163" y="1979"/>
                    <a:pt x="1404" y="1979"/>
                  </a:cubicBezTo>
                  <a:cubicBezTo>
                    <a:pt x="1627" y="1979"/>
                    <a:pt x="1850" y="1894"/>
                    <a:pt x="2022" y="1724"/>
                  </a:cubicBezTo>
                  <a:lnTo>
                    <a:pt x="2485" y="1261"/>
                  </a:lnTo>
                  <a:lnTo>
                    <a:pt x="2945" y="1724"/>
                  </a:lnTo>
                  <a:cubicBezTo>
                    <a:pt x="3117" y="1894"/>
                    <a:pt x="3340" y="1979"/>
                    <a:pt x="3563" y="1979"/>
                  </a:cubicBezTo>
                  <a:cubicBezTo>
                    <a:pt x="3805" y="1979"/>
                    <a:pt x="4047" y="1879"/>
                    <a:pt x="4220" y="1681"/>
                  </a:cubicBezTo>
                  <a:lnTo>
                    <a:pt x="4966" y="826"/>
                  </a:lnTo>
                  <a:cubicBezTo>
                    <a:pt x="4879" y="616"/>
                    <a:pt x="4749" y="424"/>
                    <a:pt x="4590" y="261"/>
                  </a:cubicBezTo>
                  <a:lnTo>
                    <a:pt x="4329" y="0"/>
                  </a:lnTo>
                  <a:lnTo>
                    <a:pt x="2485" y="337"/>
                  </a:lnTo>
                  <a:lnTo>
                    <a:pt x="638"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668;p57"/>
            <p:cNvSpPr/>
            <p:nvPr/>
          </p:nvSpPr>
          <p:spPr>
            <a:xfrm>
              <a:off x="5031034" y="2716523"/>
              <a:ext cx="34319" cy="74379"/>
            </a:xfrm>
            <a:custGeom>
              <a:avLst/>
              <a:gdLst/>
              <a:ahLst/>
              <a:cxnLst/>
              <a:rect l="l" t="t" r="r" b="b"/>
              <a:pathLst>
                <a:path w="1309" h="2837" extrusionOk="0">
                  <a:moveTo>
                    <a:pt x="341" y="1"/>
                  </a:moveTo>
                  <a:lnTo>
                    <a:pt x="1" y="2837"/>
                  </a:lnTo>
                  <a:lnTo>
                    <a:pt x="1308" y="2837"/>
                  </a:lnTo>
                  <a:lnTo>
                    <a:pt x="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669;p57"/>
            <p:cNvSpPr/>
            <p:nvPr/>
          </p:nvSpPr>
          <p:spPr>
            <a:xfrm>
              <a:off x="5025240" y="2688051"/>
              <a:ext cx="45802" cy="34292"/>
            </a:xfrm>
            <a:custGeom>
              <a:avLst/>
              <a:gdLst/>
              <a:ahLst/>
              <a:cxnLst/>
              <a:rect l="l" t="t" r="r" b="b"/>
              <a:pathLst>
                <a:path w="1747" h="1308" extrusionOk="0">
                  <a:moveTo>
                    <a:pt x="1" y="0"/>
                  </a:moveTo>
                  <a:lnTo>
                    <a:pt x="388" y="1156"/>
                  </a:lnTo>
                  <a:cubicBezTo>
                    <a:pt x="417" y="1246"/>
                    <a:pt x="501" y="1308"/>
                    <a:pt x="595" y="1308"/>
                  </a:cubicBezTo>
                  <a:lnTo>
                    <a:pt x="1153" y="1308"/>
                  </a:lnTo>
                  <a:cubicBezTo>
                    <a:pt x="1247" y="1304"/>
                    <a:pt x="1330" y="1246"/>
                    <a:pt x="1359" y="1156"/>
                  </a:cubicBezTo>
                  <a:lnTo>
                    <a:pt x="1747" y="0"/>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670;p57"/>
            <p:cNvSpPr/>
            <p:nvPr/>
          </p:nvSpPr>
          <p:spPr>
            <a:xfrm>
              <a:off x="5008146" y="2630871"/>
              <a:ext cx="80094" cy="28577"/>
            </a:xfrm>
            <a:custGeom>
              <a:avLst/>
              <a:gdLst/>
              <a:ahLst/>
              <a:cxnLst/>
              <a:rect l="l" t="t" r="r" b="b"/>
              <a:pathLst>
                <a:path w="3055" h="1090" extrusionOk="0">
                  <a:moveTo>
                    <a:pt x="1" y="1"/>
                  </a:moveTo>
                  <a:lnTo>
                    <a:pt x="1" y="704"/>
                  </a:lnTo>
                  <a:cubicBezTo>
                    <a:pt x="477" y="961"/>
                    <a:pt x="1002" y="1089"/>
                    <a:pt x="1528" y="1089"/>
                  </a:cubicBezTo>
                  <a:cubicBezTo>
                    <a:pt x="2053" y="1089"/>
                    <a:pt x="2578" y="961"/>
                    <a:pt x="3054" y="704"/>
                  </a:cubicBezTo>
                  <a:lnTo>
                    <a:pt x="3054"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671;p57"/>
            <p:cNvSpPr/>
            <p:nvPr/>
          </p:nvSpPr>
          <p:spPr>
            <a:xfrm>
              <a:off x="4989348" y="2663643"/>
              <a:ext cx="58806" cy="50285"/>
            </a:xfrm>
            <a:custGeom>
              <a:avLst/>
              <a:gdLst/>
              <a:ahLst/>
              <a:cxnLst/>
              <a:rect l="l" t="t" r="r" b="b"/>
              <a:pathLst>
                <a:path w="2243" h="1918" extrusionOk="0">
                  <a:moveTo>
                    <a:pt x="577" y="0"/>
                  </a:moveTo>
                  <a:lnTo>
                    <a:pt x="1" y="699"/>
                  </a:lnTo>
                  <a:lnTo>
                    <a:pt x="1004" y="1844"/>
                  </a:lnTo>
                  <a:cubicBezTo>
                    <a:pt x="1047" y="1893"/>
                    <a:pt x="1107" y="1917"/>
                    <a:pt x="1167" y="1917"/>
                  </a:cubicBezTo>
                  <a:cubicBezTo>
                    <a:pt x="1222" y="1917"/>
                    <a:pt x="1277" y="1896"/>
                    <a:pt x="1319" y="1855"/>
                  </a:cubicBezTo>
                  <a:lnTo>
                    <a:pt x="2243" y="931"/>
                  </a:lnTo>
                  <a:lnTo>
                    <a:pt x="577"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672;p57"/>
            <p:cNvSpPr/>
            <p:nvPr/>
          </p:nvSpPr>
          <p:spPr>
            <a:xfrm>
              <a:off x="5048232" y="2663643"/>
              <a:ext cx="58885" cy="50285"/>
            </a:xfrm>
            <a:custGeom>
              <a:avLst/>
              <a:gdLst/>
              <a:ahLst/>
              <a:cxnLst/>
              <a:rect l="l" t="t" r="r" b="b"/>
              <a:pathLst>
                <a:path w="2246" h="1918" extrusionOk="0">
                  <a:moveTo>
                    <a:pt x="1670" y="0"/>
                  </a:moveTo>
                  <a:lnTo>
                    <a:pt x="0" y="931"/>
                  </a:lnTo>
                  <a:lnTo>
                    <a:pt x="928" y="1855"/>
                  </a:lnTo>
                  <a:cubicBezTo>
                    <a:pt x="969" y="1896"/>
                    <a:pt x="1024" y="1917"/>
                    <a:pt x="1080" y="1917"/>
                  </a:cubicBezTo>
                  <a:cubicBezTo>
                    <a:pt x="1139" y="1917"/>
                    <a:pt x="1199" y="1893"/>
                    <a:pt x="1243" y="1844"/>
                  </a:cubicBezTo>
                  <a:lnTo>
                    <a:pt x="2246" y="699"/>
                  </a:lnTo>
                  <a:lnTo>
                    <a:pt x="1670"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673;p57"/>
            <p:cNvSpPr/>
            <p:nvPr/>
          </p:nvSpPr>
          <p:spPr>
            <a:xfrm>
              <a:off x="4940085" y="2647965"/>
              <a:ext cx="68087" cy="142938"/>
            </a:xfrm>
            <a:custGeom>
              <a:avLst/>
              <a:gdLst/>
              <a:ahLst/>
              <a:cxnLst/>
              <a:rect l="l" t="t" r="r" b="b"/>
              <a:pathLst>
                <a:path w="2597" h="5452" extrusionOk="0">
                  <a:moveTo>
                    <a:pt x="2597" y="1"/>
                  </a:moveTo>
                  <a:cubicBezTo>
                    <a:pt x="2597" y="1"/>
                    <a:pt x="1000" y="399"/>
                    <a:pt x="482" y="1964"/>
                  </a:cubicBezTo>
                  <a:cubicBezTo>
                    <a:pt x="435" y="2091"/>
                    <a:pt x="453" y="2235"/>
                    <a:pt x="529" y="2351"/>
                  </a:cubicBezTo>
                  <a:lnTo>
                    <a:pt x="851" y="2837"/>
                  </a:lnTo>
                  <a:lnTo>
                    <a:pt x="149" y="3539"/>
                  </a:lnTo>
                  <a:cubicBezTo>
                    <a:pt x="44" y="3644"/>
                    <a:pt x="0" y="3796"/>
                    <a:pt x="33" y="3941"/>
                  </a:cubicBezTo>
                  <a:lnTo>
                    <a:pt x="417" y="5452"/>
                  </a:lnTo>
                  <a:lnTo>
                    <a:pt x="1510" y="5452"/>
                  </a:lnTo>
                  <a:lnTo>
                    <a:pt x="1510" y="2685"/>
                  </a:lnTo>
                  <a:cubicBezTo>
                    <a:pt x="1510" y="2225"/>
                    <a:pt x="1692" y="1779"/>
                    <a:pt x="2021" y="1453"/>
                  </a:cubicBezTo>
                  <a:lnTo>
                    <a:pt x="2278" y="1192"/>
                  </a:lnTo>
                  <a:cubicBezTo>
                    <a:pt x="2481" y="990"/>
                    <a:pt x="2597" y="711"/>
                    <a:pt x="2597" y="421"/>
                  </a:cubicBezTo>
                  <a:lnTo>
                    <a:pt x="2597" y="1"/>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674;p57"/>
            <p:cNvSpPr/>
            <p:nvPr/>
          </p:nvSpPr>
          <p:spPr>
            <a:xfrm>
              <a:off x="5088214" y="2647965"/>
              <a:ext cx="68087" cy="142938"/>
            </a:xfrm>
            <a:custGeom>
              <a:avLst/>
              <a:gdLst/>
              <a:ahLst/>
              <a:cxnLst/>
              <a:rect l="l" t="t" r="r" b="b"/>
              <a:pathLst>
                <a:path w="2597" h="5452" extrusionOk="0">
                  <a:moveTo>
                    <a:pt x="0" y="1"/>
                  </a:moveTo>
                  <a:lnTo>
                    <a:pt x="0" y="421"/>
                  </a:lnTo>
                  <a:cubicBezTo>
                    <a:pt x="0" y="711"/>
                    <a:pt x="116" y="990"/>
                    <a:pt x="319" y="1192"/>
                  </a:cubicBezTo>
                  <a:lnTo>
                    <a:pt x="580" y="1453"/>
                  </a:lnTo>
                  <a:cubicBezTo>
                    <a:pt x="906" y="1779"/>
                    <a:pt x="1090" y="2221"/>
                    <a:pt x="1090" y="2685"/>
                  </a:cubicBezTo>
                  <a:lnTo>
                    <a:pt x="1090" y="5452"/>
                  </a:lnTo>
                  <a:lnTo>
                    <a:pt x="2180" y="5452"/>
                  </a:lnTo>
                  <a:lnTo>
                    <a:pt x="2564" y="3941"/>
                  </a:lnTo>
                  <a:cubicBezTo>
                    <a:pt x="2597" y="3796"/>
                    <a:pt x="2550" y="3644"/>
                    <a:pt x="2445" y="3539"/>
                  </a:cubicBezTo>
                  <a:lnTo>
                    <a:pt x="1742" y="2837"/>
                  </a:lnTo>
                  <a:lnTo>
                    <a:pt x="2068" y="2351"/>
                  </a:lnTo>
                  <a:cubicBezTo>
                    <a:pt x="2141" y="2235"/>
                    <a:pt x="2159" y="2091"/>
                    <a:pt x="2115" y="1964"/>
                  </a:cubicBezTo>
                  <a:cubicBezTo>
                    <a:pt x="1594" y="399"/>
                    <a:pt x="0" y="1"/>
                    <a:pt x="0"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675;p57"/>
            <p:cNvSpPr/>
            <p:nvPr/>
          </p:nvSpPr>
          <p:spPr>
            <a:xfrm>
              <a:off x="4951096" y="2493780"/>
              <a:ext cx="194298" cy="148627"/>
            </a:xfrm>
            <a:custGeom>
              <a:avLst/>
              <a:gdLst/>
              <a:ahLst/>
              <a:cxnLst/>
              <a:rect l="l" t="t" r="r" b="b"/>
              <a:pathLst>
                <a:path w="7411" h="5669" extrusionOk="0">
                  <a:moveTo>
                    <a:pt x="2365" y="0"/>
                  </a:moveTo>
                  <a:cubicBezTo>
                    <a:pt x="1598" y="0"/>
                    <a:pt x="1029" y="706"/>
                    <a:pt x="1196" y="1456"/>
                  </a:cubicBezTo>
                  <a:cubicBezTo>
                    <a:pt x="1253" y="1713"/>
                    <a:pt x="1054" y="1960"/>
                    <a:pt x="790" y="1960"/>
                  </a:cubicBezTo>
                  <a:lnTo>
                    <a:pt x="544" y="1960"/>
                  </a:lnTo>
                  <a:cubicBezTo>
                    <a:pt x="243" y="1960"/>
                    <a:pt x="0" y="2202"/>
                    <a:pt x="0" y="2503"/>
                  </a:cubicBezTo>
                  <a:cubicBezTo>
                    <a:pt x="0" y="2807"/>
                    <a:pt x="243" y="3050"/>
                    <a:pt x="544" y="3050"/>
                  </a:cubicBezTo>
                  <a:lnTo>
                    <a:pt x="880" y="3050"/>
                  </a:lnTo>
                  <a:cubicBezTo>
                    <a:pt x="993" y="4527"/>
                    <a:pt x="2224" y="5668"/>
                    <a:pt x="3705" y="5668"/>
                  </a:cubicBezTo>
                  <a:cubicBezTo>
                    <a:pt x="5187" y="5668"/>
                    <a:pt x="6414" y="4527"/>
                    <a:pt x="6527" y="3050"/>
                  </a:cubicBezTo>
                  <a:lnTo>
                    <a:pt x="6864" y="3050"/>
                  </a:lnTo>
                  <a:cubicBezTo>
                    <a:pt x="7164" y="3050"/>
                    <a:pt x="7410" y="2807"/>
                    <a:pt x="7410" y="2503"/>
                  </a:cubicBezTo>
                  <a:cubicBezTo>
                    <a:pt x="7410" y="2202"/>
                    <a:pt x="7164" y="1960"/>
                    <a:pt x="6864" y="1960"/>
                  </a:cubicBezTo>
                  <a:lnTo>
                    <a:pt x="6617" y="1960"/>
                  </a:lnTo>
                  <a:cubicBezTo>
                    <a:pt x="6353" y="1960"/>
                    <a:pt x="6157" y="1713"/>
                    <a:pt x="6215" y="1456"/>
                  </a:cubicBezTo>
                  <a:cubicBezTo>
                    <a:pt x="6378" y="706"/>
                    <a:pt x="5810" y="0"/>
                    <a:pt x="5045" y="0"/>
                  </a:cubicBez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676;p57"/>
            <p:cNvSpPr/>
            <p:nvPr/>
          </p:nvSpPr>
          <p:spPr>
            <a:xfrm>
              <a:off x="4950231" y="2493675"/>
              <a:ext cx="132294" cy="148653"/>
            </a:xfrm>
            <a:custGeom>
              <a:avLst/>
              <a:gdLst/>
              <a:ahLst/>
              <a:cxnLst/>
              <a:rect l="l" t="t" r="r" b="b"/>
              <a:pathLst>
                <a:path w="5046" h="5670" extrusionOk="0">
                  <a:moveTo>
                    <a:pt x="2398" y="1"/>
                  </a:moveTo>
                  <a:cubicBezTo>
                    <a:pt x="1631" y="1"/>
                    <a:pt x="1062" y="714"/>
                    <a:pt x="1229" y="1460"/>
                  </a:cubicBezTo>
                  <a:cubicBezTo>
                    <a:pt x="1286" y="1721"/>
                    <a:pt x="1087" y="1964"/>
                    <a:pt x="823" y="1964"/>
                  </a:cubicBezTo>
                  <a:lnTo>
                    <a:pt x="609" y="1964"/>
                  </a:lnTo>
                  <a:cubicBezTo>
                    <a:pt x="323" y="1964"/>
                    <a:pt x="66" y="2170"/>
                    <a:pt x="33" y="2452"/>
                  </a:cubicBezTo>
                  <a:cubicBezTo>
                    <a:pt x="1" y="2775"/>
                    <a:pt x="254" y="3054"/>
                    <a:pt x="577" y="3054"/>
                  </a:cubicBezTo>
                  <a:lnTo>
                    <a:pt x="917" y="3054"/>
                  </a:lnTo>
                  <a:cubicBezTo>
                    <a:pt x="1019" y="4549"/>
                    <a:pt x="2266" y="5670"/>
                    <a:pt x="3716" y="5670"/>
                  </a:cubicBezTo>
                  <a:cubicBezTo>
                    <a:pt x="3868" y="5670"/>
                    <a:pt x="4022" y="5658"/>
                    <a:pt x="4177" y="5632"/>
                  </a:cubicBezTo>
                  <a:cubicBezTo>
                    <a:pt x="2793" y="5422"/>
                    <a:pt x="1775" y="4234"/>
                    <a:pt x="1775" y="2836"/>
                  </a:cubicBezTo>
                  <a:lnTo>
                    <a:pt x="1775" y="1746"/>
                  </a:lnTo>
                  <a:cubicBezTo>
                    <a:pt x="1775" y="1145"/>
                    <a:pt x="2264" y="656"/>
                    <a:pt x="2866" y="656"/>
                  </a:cubicBezTo>
                  <a:lnTo>
                    <a:pt x="4390" y="656"/>
                  </a:lnTo>
                  <a:cubicBezTo>
                    <a:pt x="4752" y="656"/>
                    <a:pt x="5046" y="363"/>
                    <a:pt x="5046"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677;p57"/>
            <p:cNvSpPr/>
            <p:nvPr/>
          </p:nvSpPr>
          <p:spPr>
            <a:xfrm>
              <a:off x="5014910" y="2436599"/>
              <a:ext cx="115488" cy="39929"/>
            </a:xfrm>
            <a:custGeom>
              <a:avLst/>
              <a:gdLst/>
              <a:ahLst/>
              <a:cxnLst/>
              <a:rect l="l" t="t" r="r" b="b"/>
              <a:pathLst>
                <a:path w="4405" h="1523" extrusionOk="0">
                  <a:moveTo>
                    <a:pt x="1900" y="1"/>
                  </a:moveTo>
                  <a:cubicBezTo>
                    <a:pt x="1897" y="1"/>
                    <a:pt x="1894" y="1"/>
                    <a:pt x="1891" y="1"/>
                  </a:cubicBezTo>
                  <a:lnTo>
                    <a:pt x="648" y="1"/>
                  </a:lnTo>
                  <a:cubicBezTo>
                    <a:pt x="431" y="1"/>
                    <a:pt x="214" y="26"/>
                    <a:pt x="0" y="73"/>
                  </a:cubicBezTo>
                  <a:cubicBezTo>
                    <a:pt x="40" y="888"/>
                    <a:pt x="710" y="1522"/>
                    <a:pt x="1521" y="1522"/>
                  </a:cubicBezTo>
                  <a:lnTo>
                    <a:pt x="4404" y="1522"/>
                  </a:lnTo>
                  <a:cubicBezTo>
                    <a:pt x="3917" y="590"/>
                    <a:pt x="2954" y="1"/>
                    <a:pt x="1900"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678;p57"/>
            <p:cNvSpPr/>
            <p:nvPr/>
          </p:nvSpPr>
          <p:spPr>
            <a:xfrm>
              <a:off x="4974273" y="2739805"/>
              <a:ext cx="10749" cy="56446"/>
            </a:xfrm>
            <a:custGeom>
              <a:avLst/>
              <a:gdLst/>
              <a:ahLst/>
              <a:cxnLst/>
              <a:rect l="l" t="t" r="r" b="b"/>
              <a:pathLst>
                <a:path w="410" h="2153" extrusionOk="0">
                  <a:moveTo>
                    <a:pt x="206" y="0"/>
                  </a:moveTo>
                  <a:cubicBezTo>
                    <a:pt x="91" y="0"/>
                    <a:pt x="0" y="91"/>
                    <a:pt x="0" y="203"/>
                  </a:cubicBezTo>
                  <a:lnTo>
                    <a:pt x="0" y="1949"/>
                  </a:lnTo>
                  <a:cubicBezTo>
                    <a:pt x="0" y="2084"/>
                    <a:pt x="102" y="2152"/>
                    <a:pt x="205" y="2152"/>
                  </a:cubicBezTo>
                  <a:cubicBezTo>
                    <a:pt x="307" y="2152"/>
                    <a:pt x="409" y="2084"/>
                    <a:pt x="409" y="1949"/>
                  </a:cubicBezTo>
                  <a:lnTo>
                    <a:pt x="409" y="203"/>
                  </a:lnTo>
                  <a:cubicBezTo>
                    <a:pt x="409" y="91"/>
                    <a:pt x="319" y="0"/>
                    <a:pt x="20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679;p57"/>
            <p:cNvSpPr/>
            <p:nvPr/>
          </p:nvSpPr>
          <p:spPr>
            <a:xfrm>
              <a:off x="5111469" y="2739805"/>
              <a:ext cx="10671" cy="56446"/>
            </a:xfrm>
            <a:custGeom>
              <a:avLst/>
              <a:gdLst/>
              <a:ahLst/>
              <a:cxnLst/>
              <a:rect l="l" t="t" r="r" b="b"/>
              <a:pathLst>
                <a:path w="407" h="2153" extrusionOk="0">
                  <a:moveTo>
                    <a:pt x="203" y="0"/>
                  </a:moveTo>
                  <a:cubicBezTo>
                    <a:pt x="91" y="0"/>
                    <a:pt x="0" y="91"/>
                    <a:pt x="0" y="203"/>
                  </a:cubicBezTo>
                  <a:lnTo>
                    <a:pt x="0" y="1949"/>
                  </a:lnTo>
                  <a:cubicBezTo>
                    <a:pt x="0" y="2084"/>
                    <a:pt x="102" y="2152"/>
                    <a:pt x="203" y="2152"/>
                  </a:cubicBezTo>
                  <a:cubicBezTo>
                    <a:pt x="305" y="2152"/>
                    <a:pt x="406" y="2084"/>
                    <a:pt x="406" y="1949"/>
                  </a:cubicBezTo>
                  <a:lnTo>
                    <a:pt x="406" y="203"/>
                  </a:lnTo>
                  <a:cubicBezTo>
                    <a:pt x="406" y="91"/>
                    <a:pt x="316" y="0"/>
                    <a:pt x="2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680;p57"/>
            <p:cNvSpPr/>
            <p:nvPr/>
          </p:nvSpPr>
          <p:spPr>
            <a:xfrm>
              <a:off x="4905714" y="2431198"/>
              <a:ext cx="284958" cy="365026"/>
            </a:xfrm>
            <a:custGeom>
              <a:avLst/>
              <a:gdLst/>
              <a:ahLst/>
              <a:cxnLst/>
              <a:rect l="l" t="t" r="r" b="b"/>
              <a:pathLst>
                <a:path w="10869" h="13923" extrusionOk="0">
                  <a:moveTo>
                    <a:pt x="5954" y="410"/>
                  </a:moveTo>
                  <a:cubicBezTo>
                    <a:pt x="7599" y="410"/>
                    <a:pt x="8837" y="1898"/>
                    <a:pt x="8540" y="3517"/>
                  </a:cubicBezTo>
                  <a:lnTo>
                    <a:pt x="8424" y="4144"/>
                  </a:lnTo>
                  <a:lnTo>
                    <a:pt x="8319" y="4144"/>
                  </a:lnTo>
                  <a:cubicBezTo>
                    <a:pt x="8182" y="4144"/>
                    <a:pt x="8073" y="4024"/>
                    <a:pt x="8087" y="3887"/>
                  </a:cubicBezTo>
                  <a:lnTo>
                    <a:pt x="8120" y="3619"/>
                  </a:lnTo>
                  <a:cubicBezTo>
                    <a:pt x="8203" y="2851"/>
                    <a:pt x="7602" y="2181"/>
                    <a:pt x="6834" y="2181"/>
                  </a:cubicBezTo>
                  <a:lnTo>
                    <a:pt x="6744" y="2181"/>
                  </a:lnTo>
                  <a:cubicBezTo>
                    <a:pt x="6472" y="2181"/>
                    <a:pt x="6472" y="2590"/>
                    <a:pt x="6744" y="2590"/>
                  </a:cubicBezTo>
                  <a:lnTo>
                    <a:pt x="6834" y="2590"/>
                  </a:lnTo>
                  <a:cubicBezTo>
                    <a:pt x="7359" y="2590"/>
                    <a:pt x="7772" y="3046"/>
                    <a:pt x="7714" y="3571"/>
                  </a:cubicBezTo>
                  <a:lnTo>
                    <a:pt x="7682" y="3839"/>
                  </a:lnTo>
                  <a:cubicBezTo>
                    <a:pt x="7642" y="4220"/>
                    <a:pt x="7935" y="4549"/>
                    <a:pt x="8316" y="4549"/>
                  </a:cubicBezTo>
                  <a:lnTo>
                    <a:pt x="8595" y="4549"/>
                  </a:lnTo>
                  <a:cubicBezTo>
                    <a:pt x="8797" y="4549"/>
                    <a:pt x="8953" y="4727"/>
                    <a:pt x="8931" y="4926"/>
                  </a:cubicBezTo>
                  <a:cubicBezTo>
                    <a:pt x="8913" y="5100"/>
                    <a:pt x="8750" y="5234"/>
                    <a:pt x="8562" y="5234"/>
                  </a:cubicBezTo>
                  <a:lnTo>
                    <a:pt x="8471" y="5234"/>
                  </a:lnTo>
                  <a:lnTo>
                    <a:pt x="8471" y="5219"/>
                  </a:lnTo>
                  <a:cubicBezTo>
                    <a:pt x="8471" y="5107"/>
                    <a:pt x="8381" y="5017"/>
                    <a:pt x="8269" y="5017"/>
                  </a:cubicBezTo>
                  <a:cubicBezTo>
                    <a:pt x="8156" y="5017"/>
                    <a:pt x="8062" y="5107"/>
                    <a:pt x="8062" y="5219"/>
                  </a:cubicBezTo>
                  <a:cubicBezTo>
                    <a:pt x="8062" y="6672"/>
                    <a:pt x="6885" y="7849"/>
                    <a:pt x="5433" y="7849"/>
                  </a:cubicBezTo>
                  <a:cubicBezTo>
                    <a:pt x="3984" y="7849"/>
                    <a:pt x="2807" y="6672"/>
                    <a:pt x="2803" y="5219"/>
                  </a:cubicBezTo>
                  <a:lnTo>
                    <a:pt x="2807" y="5219"/>
                  </a:lnTo>
                  <a:cubicBezTo>
                    <a:pt x="2807" y="5084"/>
                    <a:pt x="2706" y="5016"/>
                    <a:pt x="2604" y="5016"/>
                  </a:cubicBezTo>
                  <a:cubicBezTo>
                    <a:pt x="2503" y="5016"/>
                    <a:pt x="2401" y="5084"/>
                    <a:pt x="2401" y="5219"/>
                  </a:cubicBezTo>
                  <a:lnTo>
                    <a:pt x="2401" y="5230"/>
                  </a:lnTo>
                  <a:lnTo>
                    <a:pt x="2278" y="5230"/>
                  </a:lnTo>
                  <a:cubicBezTo>
                    <a:pt x="2276" y="5230"/>
                    <a:pt x="2274" y="5230"/>
                    <a:pt x="2272" y="5230"/>
                  </a:cubicBezTo>
                  <a:cubicBezTo>
                    <a:pt x="2072" y="5230"/>
                    <a:pt x="1916" y="5054"/>
                    <a:pt x="1938" y="4854"/>
                  </a:cubicBezTo>
                  <a:cubicBezTo>
                    <a:pt x="1956" y="4683"/>
                    <a:pt x="2119" y="4549"/>
                    <a:pt x="2307" y="4549"/>
                  </a:cubicBezTo>
                  <a:lnTo>
                    <a:pt x="2553" y="4549"/>
                  </a:lnTo>
                  <a:cubicBezTo>
                    <a:pt x="2934" y="4549"/>
                    <a:pt x="3227" y="4220"/>
                    <a:pt x="3187" y="3839"/>
                  </a:cubicBezTo>
                  <a:lnTo>
                    <a:pt x="3155" y="3571"/>
                  </a:lnTo>
                  <a:cubicBezTo>
                    <a:pt x="3097" y="3046"/>
                    <a:pt x="3510" y="2590"/>
                    <a:pt x="4038" y="2590"/>
                  </a:cubicBezTo>
                  <a:lnTo>
                    <a:pt x="5871" y="2590"/>
                  </a:lnTo>
                  <a:cubicBezTo>
                    <a:pt x="6143" y="2590"/>
                    <a:pt x="6143" y="2181"/>
                    <a:pt x="5871" y="2181"/>
                  </a:cubicBezTo>
                  <a:lnTo>
                    <a:pt x="4038" y="2181"/>
                  </a:lnTo>
                  <a:cubicBezTo>
                    <a:pt x="3267" y="2181"/>
                    <a:pt x="2666" y="2851"/>
                    <a:pt x="2753" y="3619"/>
                  </a:cubicBezTo>
                  <a:lnTo>
                    <a:pt x="2782" y="3887"/>
                  </a:lnTo>
                  <a:cubicBezTo>
                    <a:pt x="2796" y="4024"/>
                    <a:pt x="2687" y="4144"/>
                    <a:pt x="2550" y="4144"/>
                  </a:cubicBezTo>
                  <a:lnTo>
                    <a:pt x="2340" y="4144"/>
                  </a:lnTo>
                  <a:lnTo>
                    <a:pt x="2231" y="3448"/>
                  </a:lnTo>
                  <a:cubicBezTo>
                    <a:pt x="1978" y="1855"/>
                    <a:pt x="3213" y="410"/>
                    <a:pt x="4828" y="410"/>
                  </a:cubicBezTo>
                  <a:close/>
                  <a:moveTo>
                    <a:pt x="6758" y="7954"/>
                  </a:moveTo>
                  <a:lnTo>
                    <a:pt x="6758" y="8653"/>
                  </a:lnTo>
                  <a:cubicBezTo>
                    <a:pt x="6758" y="8700"/>
                    <a:pt x="6762" y="8751"/>
                    <a:pt x="6766" y="8801"/>
                  </a:cubicBezTo>
                  <a:lnTo>
                    <a:pt x="5436" y="9562"/>
                  </a:lnTo>
                  <a:lnTo>
                    <a:pt x="4107" y="8801"/>
                  </a:lnTo>
                  <a:cubicBezTo>
                    <a:pt x="4111" y="8751"/>
                    <a:pt x="4114" y="8700"/>
                    <a:pt x="4114" y="8653"/>
                  </a:cubicBezTo>
                  <a:lnTo>
                    <a:pt x="4114" y="7954"/>
                  </a:lnTo>
                  <a:cubicBezTo>
                    <a:pt x="4527" y="8153"/>
                    <a:pt x="4976" y="8254"/>
                    <a:pt x="5436" y="8254"/>
                  </a:cubicBezTo>
                  <a:cubicBezTo>
                    <a:pt x="5893" y="8254"/>
                    <a:pt x="6345" y="8153"/>
                    <a:pt x="6758" y="7954"/>
                  </a:cubicBezTo>
                  <a:close/>
                  <a:moveTo>
                    <a:pt x="6881" y="9207"/>
                  </a:moveTo>
                  <a:cubicBezTo>
                    <a:pt x="6947" y="9341"/>
                    <a:pt x="7034" y="9464"/>
                    <a:pt x="7139" y="9569"/>
                  </a:cubicBezTo>
                  <a:lnTo>
                    <a:pt x="7258" y="9689"/>
                  </a:lnTo>
                  <a:lnTo>
                    <a:pt x="6675" y="10388"/>
                  </a:lnTo>
                  <a:cubicBezTo>
                    <a:pt x="6629" y="10443"/>
                    <a:pt x="6563" y="10471"/>
                    <a:pt x="6497" y="10471"/>
                  </a:cubicBezTo>
                  <a:cubicBezTo>
                    <a:pt x="6438" y="10471"/>
                    <a:pt x="6379" y="10448"/>
                    <a:pt x="6335" y="10402"/>
                  </a:cubicBezTo>
                  <a:lnTo>
                    <a:pt x="5770" y="9841"/>
                  </a:lnTo>
                  <a:lnTo>
                    <a:pt x="6881" y="9207"/>
                  </a:lnTo>
                  <a:close/>
                  <a:moveTo>
                    <a:pt x="3991" y="9203"/>
                  </a:moveTo>
                  <a:lnTo>
                    <a:pt x="5103" y="9837"/>
                  </a:lnTo>
                  <a:lnTo>
                    <a:pt x="4542" y="10402"/>
                  </a:lnTo>
                  <a:cubicBezTo>
                    <a:pt x="4498" y="10446"/>
                    <a:pt x="4438" y="10471"/>
                    <a:pt x="4377" y="10471"/>
                  </a:cubicBezTo>
                  <a:cubicBezTo>
                    <a:pt x="4373" y="10471"/>
                    <a:pt x="4368" y="10471"/>
                    <a:pt x="4364" y="10471"/>
                  </a:cubicBezTo>
                  <a:cubicBezTo>
                    <a:pt x="4299" y="10467"/>
                    <a:pt x="4238" y="10438"/>
                    <a:pt x="4198" y="10388"/>
                  </a:cubicBezTo>
                  <a:lnTo>
                    <a:pt x="3615" y="9689"/>
                  </a:lnTo>
                  <a:lnTo>
                    <a:pt x="3738" y="9565"/>
                  </a:lnTo>
                  <a:cubicBezTo>
                    <a:pt x="3843" y="9460"/>
                    <a:pt x="3930" y="9337"/>
                    <a:pt x="3991" y="9203"/>
                  </a:cubicBezTo>
                  <a:close/>
                  <a:moveTo>
                    <a:pt x="5436" y="10083"/>
                  </a:moveTo>
                  <a:lnTo>
                    <a:pt x="5860" y="10503"/>
                  </a:lnTo>
                  <a:lnTo>
                    <a:pt x="5780" y="10742"/>
                  </a:lnTo>
                  <a:cubicBezTo>
                    <a:pt x="5748" y="10837"/>
                    <a:pt x="5661" y="10898"/>
                    <a:pt x="5560" y="10898"/>
                  </a:cubicBezTo>
                  <a:lnTo>
                    <a:pt x="5317" y="10898"/>
                  </a:lnTo>
                  <a:cubicBezTo>
                    <a:pt x="5215" y="10898"/>
                    <a:pt x="5129" y="10837"/>
                    <a:pt x="5096" y="10742"/>
                  </a:cubicBezTo>
                  <a:lnTo>
                    <a:pt x="5016" y="10503"/>
                  </a:lnTo>
                  <a:lnTo>
                    <a:pt x="5436" y="10083"/>
                  </a:lnTo>
                  <a:close/>
                  <a:moveTo>
                    <a:pt x="4828" y="0"/>
                  </a:moveTo>
                  <a:cubicBezTo>
                    <a:pt x="2959" y="0"/>
                    <a:pt x="1536" y="1666"/>
                    <a:pt x="1826" y="3514"/>
                  </a:cubicBezTo>
                  <a:lnTo>
                    <a:pt x="1941" y="4231"/>
                  </a:lnTo>
                  <a:cubicBezTo>
                    <a:pt x="1630" y="4383"/>
                    <a:pt x="1471" y="4730"/>
                    <a:pt x="1550" y="5067"/>
                  </a:cubicBezTo>
                  <a:cubicBezTo>
                    <a:pt x="1626" y="5404"/>
                    <a:pt x="1927" y="5639"/>
                    <a:pt x="2275" y="5639"/>
                  </a:cubicBezTo>
                  <a:lnTo>
                    <a:pt x="2427" y="5639"/>
                  </a:lnTo>
                  <a:cubicBezTo>
                    <a:pt x="2546" y="6480"/>
                    <a:pt x="3006" y="7229"/>
                    <a:pt x="3705" y="7715"/>
                  </a:cubicBezTo>
                  <a:lnTo>
                    <a:pt x="3705" y="8081"/>
                  </a:lnTo>
                  <a:cubicBezTo>
                    <a:pt x="3347" y="8204"/>
                    <a:pt x="2459" y="8580"/>
                    <a:pt x="1902" y="9482"/>
                  </a:cubicBezTo>
                  <a:lnTo>
                    <a:pt x="1087" y="9721"/>
                  </a:lnTo>
                  <a:cubicBezTo>
                    <a:pt x="446" y="9913"/>
                    <a:pt x="4" y="10500"/>
                    <a:pt x="0" y="11170"/>
                  </a:cubicBezTo>
                  <a:lnTo>
                    <a:pt x="0" y="13716"/>
                  </a:lnTo>
                  <a:cubicBezTo>
                    <a:pt x="0" y="13852"/>
                    <a:pt x="102" y="13920"/>
                    <a:pt x="203" y="13920"/>
                  </a:cubicBezTo>
                  <a:cubicBezTo>
                    <a:pt x="304" y="13920"/>
                    <a:pt x="406" y="13852"/>
                    <a:pt x="406" y="13716"/>
                  </a:cubicBezTo>
                  <a:lnTo>
                    <a:pt x="406" y="11170"/>
                  </a:lnTo>
                  <a:cubicBezTo>
                    <a:pt x="409" y="10681"/>
                    <a:pt x="732" y="10250"/>
                    <a:pt x="1199" y="10112"/>
                  </a:cubicBezTo>
                  <a:lnTo>
                    <a:pt x="1652" y="9978"/>
                  </a:lnTo>
                  <a:lnTo>
                    <a:pt x="1652" y="9978"/>
                  </a:lnTo>
                  <a:cubicBezTo>
                    <a:pt x="1634" y="10025"/>
                    <a:pt x="1615" y="10076"/>
                    <a:pt x="1597" y="10127"/>
                  </a:cubicBezTo>
                  <a:cubicBezTo>
                    <a:pt x="1532" y="10315"/>
                    <a:pt x="1561" y="10525"/>
                    <a:pt x="1670" y="10692"/>
                  </a:cubicBezTo>
                  <a:lnTo>
                    <a:pt x="1902" y="11039"/>
                  </a:lnTo>
                  <a:lnTo>
                    <a:pt x="1322" y="11619"/>
                  </a:lnTo>
                  <a:cubicBezTo>
                    <a:pt x="1163" y="11775"/>
                    <a:pt x="1101" y="12006"/>
                    <a:pt x="1152" y="12220"/>
                  </a:cubicBezTo>
                  <a:lnTo>
                    <a:pt x="1532" y="13767"/>
                  </a:lnTo>
                  <a:cubicBezTo>
                    <a:pt x="1557" y="13875"/>
                    <a:pt x="1639" y="13923"/>
                    <a:pt x="1723" y="13923"/>
                  </a:cubicBezTo>
                  <a:cubicBezTo>
                    <a:pt x="1843" y="13923"/>
                    <a:pt x="1965" y="13825"/>
                    <a:pt x="1927" y="13669"/>
                  </a:cubicBezTo>
                  <a:lnTo>
                    <a:pt x="1550" y="12126"/>
                  </a:lnTo>
                  <a:cubicBezTo>
                    <a:pt x="1529" y="12046"/>
                    <a:pt x="1554" y="11963"/>
                    <a:pt x="1612" y="11905"/>
                  </a:cubicBezTo>
                  <a:lnTo>
                    <a:pt x="2307" y="11206"/>
                  </a:lnTo>
                  <a:cubicBezTo>
                    <a:pt x="2376" y="11141"/>
                    <a:pt x="2387" y="11032"/>
                    <a:pt x="2333" y="10949"/>
                  </a:cubicBezTo>
                  <a:lnTo>
                    <a:pt x="2010" y="10467"/>
                  </a:lnTo>
                  <a:cubicBezTo>
                    <a:pt x="1970" y="10402"/>
                    <a:pt x="1960" y="10326"/>
                    <a:pt x="1985" y="10257"/>
                  </a:cubicBezTo>
                  <a:cubicBezTo>
                    <a:pt x="2340" y="9185"/>
                    <a:pt x="3256" y="8696"/>
                    <a:pt x="3705" y="8515"/>
                  </a:cubicBezTo>
                  <a:lnTo>
                    <a:pt x="3705" y="8653"/>
                  </a:lnTo>
                  <a:cubicBezTo>
                    <a:pt x="3705" y="8888"/>
                    <a:pt x="3615" y="9113"/>
                    <a:pt x="3448" y="9279"/>
                  </a:cubicBezTo>
                  <a:lnTo>
                    <a:pt x="3187" y="9540"/>
                  </a:lnTo>
                  <a:cubicBezTo>
                    <a:pt x="2821" y="9902"/>
                    <a:pt x="2615" y="10398"/>
                    <a:pt x="2615" y="10916"/>
                  </a:cubicBezTo>
                  <a:lnTo>
                    <a:pt x="2615" y="11105"/>
                  </a:lnTo>
                  <a:cubicBezTo>
                    <a:pt x="2615" y="11240"/>
                    <a:pt x="2717" y="11308"/>
                    <a:pt x="2820" y="11308"/>
                  </a:cubicBezTo>
                  <a:cubicBezTo>
                    <a:pt x="2922" y="11308"/>
                    <a:pt x="3024" y="11240"/>
                    <a:pt x="3024" y="11105"/>
                  </a:cubicBezTo>
                  <a:lnTo>
                    <a:pt x="3024" y="10916"/>
                  </a:lnTo>
                  <a:cubicBezTo>
                    <a:pt x="3024" y="10583"/>
                    <a:pt x="3133" y="10257"/>
                    <a:pt x="3332" y="9989"/>
                  </a:cubicBezTo>
                  <a:lnTo>
                    <a:pt x="3883" y="10648"/>
                  </a:lnTo>
                  <a:cubicBezTo>
                    <a:pt x="3999" y="10786"/>
                    <a:pt x="4165" y="10869"/>
                    <a:pt x="4346" y="10880"/>
                  </a:cubicBezTo>
                  <a:lnTo>
                    <a:pt x="4375" y="10880"/>
                  </a:lnTo>
                  <a:cubicBezTo>
                    <a:pt x="4484" y="10880"/>
                    <a:pt x="4589" y="10851"/>
                    <a:pt x="4683" y="10800"/>
                  </a:cubicBezTo>
                  <a:lnTo>
                    <a:pt x="4705" y="10869"/>
                  </a:lnTo>
                  <a:cubicBezTo>
                    <a:pt x="4741" y="10974"/>
                    <a:pt x="4806" y="11072"/>
                    <a:pt x="4889" y="11144"/>
                  </a:cubicBezTo>
                  <a:lnTo>
                    <a:pt x="4578" y="13694"/>
                  </a:lnTo>
                  <a:cubicBezTo>
                    <a:pt x="4560" y="13840"/>
                    <a:pt x="4673" y="13922"/>
                    <a:pt x="4784" y="13922"/>
                  </a:cubicBezTo>
                  <a:cubicBezTo>
                    <a:pt x="4877" y="13922"/>
                    <a:pt x="4969" y="13865"/>
                    <a:pt x="4984" y="13741"/>
                  </a:cubicBezTo>
                  <a:lnTo>
                    <a:pt x="5281" y="11304"/>
                  </a:lnTo>
                  <a:lnTo>
                    <a:pt x="5588" y="11304"/>
                  </a:lnTo>
                  <a:lnTo>
                    <a:pt x="5885" y="13741"/>
                  </a:lnTo>
                  <a:cubicBezTo>
                    <a:pt x="5900" y="13865"/>
                    <a:pt x="5992" y="13922"/>
                    <a:pt x="6085" y="13922"/>
                  </a:cubicBezTo>
                  <a:cubicBezTo>
                    <a:pt x="6196" y="13922"/>
                    <a:pt x="6309" y="13840"/>
                    <a:pt x="6291" y="13694"/>
                  </a:cubicBezTo>
                  <a:lnTo>
                    <a:pt x="5980" y="11148"/>
                  </a:lnTo>
                  <a:cubicBezTo>
                    <a:pt x="6063" y="11072"/>
                    <a:pt x="6128" y="10974"/>
                    <a:pt x="6164" y="10869"/>
                  </a:cubicBezTo>
                  <a:lnTo>
                    <a:pt x="6186" y="10800"/>
                  </a:lnTo>
                  <a:cubicBezTo>
                    <a:pt x="6280" y="10851"/>
                    <a:pt x="6389" y="10880"/>
                    <a:pt x="6494" y="10880"/>
                  </a:cubicBezTo>
                  <a:lnTo>
                    <a:pt x="6523" y="10880"/>
                  </a:lnTo>
                  <a:cubicBezTo>
                    <a:pt x="6704" y="10869"/>
                    <a:pt x="6871" y="10786"/>
                    <a:pt x="6986" y="10648"/>
                  </a:cubicBezTo>
                  <a:lnTo>
                    <a:pt x="7537" y="9989"/>
                  </a:lnTo>
                  <a:cubicBezTo>
                    <a:pt x="7740" y="10257"/>
                    <a:pt x="7848" y="10583"/>
                    <a:pt x="7845" y="10916"/>
                  </a:cubicBezTo>
                  <a:lnTo>
                    <a:pt x="7845" y="11105"/>
                  </a:lnTo>
                  <a:cubicBezTo>
                    <a:pt x="7845" y="11240"/>
                    <a:pt x="7947" y="11308"/>
                    <a:pt x="8049" y="11308"/>
                  </a:cubicBezTo>
                  <a:cubicBezTo>
                    <a:pt x="8152" y="11308"/>
                    <a:pt x="8254" y="11240"/>
                    <a:pt x="8254" y="11105"/>
                  </a:cubicBezTo>
                  <a:lnTo>
                    <a:pt x="8254" y="10916"/>
                  </a:lnTo>
                  <a:cubicBezTo>
                    <a:pt x="8254" y="10398"/>
                    <a:pt x="8051" y="9902"/>
                    <a:pt x="7682" y="9540"/>
                  </a:cubicBezTo>
                  <a:lnTo>
                    <a:pt x="7425" y="9279"/>
                  </a:lnTo>
                  <a:cubicBezTo>
                    <a:pt x="7258" y="9113"/>
                    <a:pt x="7164" y="8888"/>
                    <a:pt x="7164" y="8653"/>
                  </a:cubicBezTo>
                  <a:lnTo>
                    <a:pt x="7164" y="8515"/>
                  </a:lnTo>
                  <a:cubicBezTo>
                    <a:pt x="7609" y="8696"/>
                    <a:pt x="8526" y="9182"/>
                    <a:pt x="8884" y="10257"/>
                  </a:cubicBezTo>
                  <a:cubicBezTo>
                    <a:pt x="8910" y="10326"/>
                    <a:pt x="8899" y="10406"/>
                    <a:pt x="8859" y="10467"/>
                  </a:cubicBezTo>
                  <a:lnTo>
                    <a:pt x="8537" y="10953"/>
                  </a:lnTo>
                  <a:cubicBezTo>
                    <a:pt x="8482" y="11032"/>
                    <a:pt x="8493" y="11141"/>
                    <a:pt x="8562" y="11210"/>
                  </a:cubicBezTo>
                  <a:lnTo>
                    <a:pt x="9261" y="11909"/>
                  </a:lnTo>
                  <a:cubicBezTo>
                    <a:pt x="9315" y="11963"/>
                    <a:pt x="9341" y="12046"/>
                    <a:pt x="9319" y="12126"/>
                  </a:cubicBezTo>
                  <a:lnTo>
                    <a:pt x="8942" y="13669"/>
                  </a:lnTo>
                  <a:cubicBezTo>
                    <a:pt x="8904" y="13825"/>
                    <a:pt x="9026" y="13923"/>
                    <a:pt x="9147" y="13923"/>
                  </a:cubicBezTo>
                  <a:cubicBezTo>
                    <a:pt x="9231" y="13923"/>
                    <a:pt x="9314" y="13875"/>
                    <a:pt x="9341" y="13767"/>
                  </a:cubicBezTo>
                  <a:lnTo>
                    <a:pt x="9717" y="12224"/>
                  </a:lnTo>
                  <a:cubicBezTo>
                    <a:pt x="9768" y="12006"/>
                    <a:pt x="9706" y="11778"/>
                    <a:pt x="9547" y="11619"/>
                  </a:cubicBezTo>
                  <a:lnTo>
                    <a:pt x="8968" y="11039"/>
                  </a:lnTo>
                  <a:lnTo>
                    <a:pt x="9199" y="10692"/>
                  </a:lnTo>
                  <a:cubicBezTo>
                    <a:pt x="9308" y="10525"/>
                    <a:pt x="9337" y="10319"/>
                    <a:pt x="9272" y="10127"/>
                  </a:cubicBezTo>
                  <a:cubicBezTo>
                    <a:pt x="9254" y="10076"/>
                    <a:pt x="9236" y="10029"/>
                    <a:pt x="9217" y="9978"/>
                  </a:cubicBezTo>
                  <a:lnTo>
                    <a:pt x="9217" y="9978"/>
                  </a:lnTo>
                  <a:lnTo>
                    <a:pt x="9670" y="10112"/>
                  </a:lnTo>
                  <a:cubicBezTo>
                    <a:pt x="10137" y="10254"/>
                    <a:pt x="10460" y="10681"/>
                    <a:pt x="10463" y="11170"/>
                  </a:cubicBezTo>
                  <a:lnTo>
                    <a:pt x="10463" y="13716"/>
                  </a:lnTo>
                  <a:cubicBezTo>
                    <a:pt x="10463" y="13852"/>
                    <a:pt x="10565" y="13920"/>
                    <a:pt x="10666" y="13920"/>
                  </a:cubicBezTo>
                  <a:cubicBezTo>
                    <a:pt x="10768" y="13920"/>
                    <a:pt x="10869" y="13852"/>
                    <a:pt x="10869" y="13716"/>
                  </a:cubicBezTo>
                  <a:lnTo>
                    <a:pt x="10869" y="11170"/>
                  </a:lnTo>
                  <a:cubicBezTo>
                    <a:pt x="10865" y="10500"/>
                    <a:pt x="10427" y="9913"/>
                    <a:pt x="9786" y="9721"/>
                  </a:cubicBezTo>
                  <a:lnTo>
                    <a:pt x="8971" y="9482"/>
                  </a:lnTo>
                  <a:cubicBezTo>
                    <a:pt x="8413" y="8580"/>
                    <a:pt x="7526" y="8204"/>
                    <a:pt x="7168" y="8081"/>
                  </a:cubicBezTo>
                  <a:lnTo>
                    <a:pt x="7168" y="7715"/>
                  </a:lnTo>
                  <a:cubicBezTo>
                    <a:pt x="7863" y="7229"/>
                    <a:pt x="8326" y="6480"/>
                    <a:pt x="8446" y="5639"/>
                  </a:cubicBezTo>
                  <a:lnTo>
                    <a:pt x="8566" y="5639"/>
                  </a:lnTo>
                  <a:cubicBezTo>
                    <a:pt x="8960" y="5639"/>
                    <a:pt x="9301" y="5346"/>
                    <a:pt x="9341" y="4966"/>
                  </a:cubicBezTo>
                  <a:cubicBezTo>
                    <a:pt x="9377" y="4618"/>
                    <a:pt x="9163" y="4292"/>
                    <a:pt x="8834" y="4180"/>
                  </a:cubicBezTo>
                  <a:lnTo>
                    <a:pt x="8942" y="3590"/>
                  </a:lnTo>
                  <a:cubicBezTo>
                    <a:pt x="9286" y="1721"/>
                    <a:pt x="7852" y="0"/>
                    <a:pt x="595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681;p57"/>
            <p:cNvSpPr/>
            <p:nvPr/>
          </p:nvSpPr>
          <p:spPr>
            <a:xfrm>
              <a:off x="5008539" y="2545533"/>
              <a:ext cx="10749" cy="16360"/>
            </a:xfrm>
            <a:custGeom>
              <a:avLst/>
              <a:gdLst/>
              <a:ahLst/>
              <a:cxnLst/>
              <a:rect l="l" t="t" r="r" b="b"/>
              <a:pathLst>
                <a:path w="410" h="624" extrusionOk="0">
                  <a:moveTo>
                    <a:pt x="207" y="0"/>
                  </a:moveTo>
                  <a:cubicBezTo>
                    <a:pt x="91" y="0"/>
                    <a:pt x="0" y="91"/>
                    <a:pt x="0" y="203"/>
                  </a:cubicBezTo>
                  <a:lnTo>
                    <a:pt x="0" y="420"/>
                  </a:lnTo>
                  <a:cubicBezTo>
                    <a:pt x="0" y="556"/>
                    <a:pt x="103" y="624"/>
                    <a:pt x="205" y="624"/>
                  </a:cubicBezTo>
                  <a:cubicBezTo>
                    <a:pt x="307" y="624"/>
                    <a:pt x="410" y="556"/>
                    <a:pt x="410" y="420"/>
                  </a:cubicBezTo>
                  <a:lnTo>
                    <a:pt x="410" y="203"/>
                  </a:lnTo>
                  <a:cubicBezTo>
                    <a:pt x="410" y="91"/>
                    <a:pt x="319" y="0"/>
                    <a:pt x="2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682;p57"/>
            <p:cNvSpPr/>
            <p:nvPr/>
          </p:nvSpPr>
          <p:spPr>
            <a:xfrm>
              <a:off x="5077176" y="2545533"/>
              <a:ext cx="10671" cy="16360"/>
            </a:xfrm>
            <a:custGeom>
              <a:avLst/>
              <a:gdLst/>
              <a:ahLst/>
              <a:cxnLst/>
              <a:rect l="l" t="t" r="r" b="b"/>
              <a:pathLst>
                <a:path w="407" h="624" extrusionOk="0">
                  <a:moveTo>
                    <a:pt x="204" y="0"/>
                  </a:moveTo>
                  <a:cubicBezTo>
                    <a:pt x="92" y="0"/>
                    <a:pt x="1" y="91"/>
                    <a:pt x="1" y="203"/>
                  </a:cubicBezTo>
                  <a:lnTo>
                    <a:pt x="1" y="420"/>
                  </a:lnTo>
                  <a:cubicBezTo>
                    <a:pt x="1" y="556"/>
                    <a:pt x="102" y="624"/>
                    <a:pt x="204" y="624"/>
                  </a:cubicBezTo>
                  <a:cubicBezTo>
                    <a:pt x="305" y="624"/>
                    <a:pt x="407" y="556"/>
                    <a:pt x="407" y="420"/>
                  </a:cubicBezTo>
                  <a:lnTo>
                    <a:pt x="407" y="203"/>
                  </a:lnTo>
                  <a:cubicBezTo>
                    <a:pt x="407" y="91"/>
                    <a:pt x="316" y="0"/>
                    <a:pt x="2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683;p57"/>
            <p:cNvSpPr/>
            <p:nvPr/>
          </p:nvSpPr>
          <p:spPr>
            <a:xfrm>
              <a:off x="5023378" y="2585410"/>
              <a:ext cx="49656" cy="16543"/>
            </a:xfrm>
            <a:custGeom>
              <a:avLst/>
              <a:gdLst/>
              <a:ahLst/>
              <a:cxnLst/>
              <a:rect l="l" t="t" r="r" b="b"/>
              <a:pathLst>
                <a:path w="1894" h="631" extrusionOk="0">
                  <a:moveTo>
                    <a:pt x="296" y="1"/>
                  </a:moveTo>
                  <a:cubicBezTo>
                    <a:pt x="137" y="1"/>
                    <a:pt x="1" y="207"/>
                    <a:pt x="152" y="355"/>
                  </a:cubicBezTo>
                  <a:cubicBezTo>
                    <a:pt x="325" y="525"/>
                    <a:pt x="622" y="630"/>
                    <a:pt x="948" y="630"/>
                  </a:cubicBezTo>
                  <a:cubicBezTo>
                    <a:pt x="1271" y="630"/>
                    <a:pt x="1568" y="525"/>
                    <a:pt x="1745" y="355"/>
                  </a:cubicBezTo>
                  <a:cubicBezTo>
                    <a:pt x="1893" y="207"/>
                    <a:pt x="1757" y="1"/>
                    <a:pt x="1598" y="1"/>
                  </a:cubicBezTo>
                  <a:cubicBezTo>
                    <a:pt x="1552" y="1"/>
                    <a:pt x="1503" y="19"/>
                    <a:pt x="1459" y="62"/>
                  </a:cubicBezTo>
                  <a:cubicBezTo>
                    <a:pt x="1383" y="138"/>
                    <a:pt x="1206" y="221"/>
                    <a:pt x="948" y="221"/>
                  </a:cubicBezTo>
                  <a:cubicBezTo>
                    <a:pt x="688" y="221"/>
                    <a:pt x="510" y="138"/>
                    <a:pt x="438" y="62"/>
                  </a:cubicBezTo>
                  <a:cubicBezTo>
                    <a:pt x="393" y="19"/>
                    <a:pt x="344" y="1"/>
                    <a:pt x="2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684;p57"/>
            <p:cNvSpPr/>
            <p:nvPr/>
          </p:nvSpPr>
          <p:spPr>
            <a:xfrm>
              <a:off x="5001041" y="2528334"/>
              <a:ext cx="25746" cy="10749"/>
            </a:xfrm>
            <a:custGeom>
              <a:avLst/>
              <a:gdLst/>
              <a:ahLst/>
              <a:cxnLst/>
              <a:rect l="l" t="t" r="r" b="b"/>
              <a:pathLst>
                <a:path w="982" h="410" extrusionOk="0">
                  <a:moveTo>
                    <a:pt x="272" y="0"/>
                  </a:moveTo>
                  <a:cubicBezTo>
                    <a:pt x="0" y="0"/>
                    <a:pt x="0" y="410"/>
                    <a:pt x="272" y="410"/>
                  </a:cubicBezTo>
                  <a:lnTo>
                    <a:pt x="710" y="410"/>
                  </a:lnTo>
                  <a:cubicBezTo>
                    <a:pt x="982" y="410"/>
                    <a:pt x="982" y="0"/>
                    <a:pt x="7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685;p57"/>
            <p:cNvSpPr/>
            <p:nvPr/>
          </p:nvSpPr>
          <p:spPr>
            <a:xfrm>
              <a:off x="5069678" y="2528334"/>
              <a:ext cx="25667" cy="10749"/>
            </a:xfrm>
            <a:custGeom>
              <a:avLst/>
              <a:gdLst/>
              <a:ahLst/>
              <a:cxnLst/>
              <a:rect l="l" t="t" r="r" b="b"/>
              <a:pathLst>
                <a:path w="979" h="410" extrusionOk="0">
                  <a:moveTo>
                    <a:pt x="272" y="0"/>
                  </a:moveTo>
                  <a:cubicBezTo>
                    <a:pt x="1" y="0"/>
                    <a:pt x="1" y="410"/>
                    <a:pt x="272" y="410"/>
                  </a:cubicBezTo>
                  <a:lnTo>
                    <a:pt x="707" y="410"/>
                  </a:lnTo>
                  <a:cubicBezTo>
                    <a:pt x="979" y="410"/>
                    <a:pt x="979" y="0"/>
                    <a:pt x="7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1662;p57"/>
          <p:cNvGrpSpPr/>
          <p:nvPr/>
        </p:nvGrpSpPr>
        <p:grpSpPr>
          <a:xfrm>
            <a:off x="6980555" y="4458335"/>
            <a:ext cx="294640" cy="344805"/>
            <a:chOff x="4905714" y="2431198"/>
            <a:chExt cx="284958" cy="365052"/>
          </a:xfrm>
        </p:grpSpPr>
        <p:sp>
          <p:nvSpPr>
            <p:cNvPr id="136" name="Google Shape;11663;p57"/>
            <p:cNvSpPr/>
            <p:nvPr/>
          </p:nvSpPr>
          <p:spPr>
            <a:xfrm>
              <a:off x="4951568" y="2436599"/>
              <a:ext cx="193249" cy="131455"/>
            </a:xfrm>
            <a:custGeom>
              <a:avLst/>
              <a:gdLst/>
              <a:ahLst/>
              <a:cxnLst/>
              <a:rect l="l" t="t" r="r" b="b"/>
              <a:pathLst>
                <a:path w="7371" h="5014" extrusionOk="0">
                  <a:moveTo>
                    <a:pt x="3064" y="1"/>
                  </a:moveTo>
                  <a:cubicBezTo>
                    <a:pt x="1330" y="1"/>
                    <a:pt x="0" y="1547"/>
                    <a:pt x="265" y="3264"/>
                  </a:cubicBezTo>
                  <a:lnTo>
                    <a:pt x="533" y="5013"/>
                  </a:lnTo>
                  <a:lnTo>
                    <a:pt x="6838" y="5013"/>
                  </a:lnTo>
                  <a:lnTo>
                    <a:pt x="7106" y="3264"/>
                  </a:lnTo>
                  <a:cubicBezTo>
                    <a:pt x="7371" y="1547"/>
                    <a:pt x="6041" y="1"/>
                    <a:pt x="43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664;p57"/>
            <p:cNvSpPr/>
            <p:nvPr/>
          </p:nvSpPr>
          <p:spPr>
            <a:xfrm>
              <a:off x="4911115" y="2630871"/>
              <a:ext cx="274261" cy="160032"/>
            </a:xfrm>
            <a:custGeom>
              <a:avLst/>
              <a:gdLst/>
              <a:ahLst/>
              <a:cxnLst/>
              <a:rect l="l" t="t" r="r" b="b"/>
              <a:pathLst>
                <a:path w="10461" h="6104" extrusionOk="0">
                  <a:moveTo>
                    <a:pt x="3706" y="1"/>
                  </a:moveTo>
                  <a:lnTo>
                    <a:pt x="3706" y="1037"/>
                  </a:lnTo>
                  <a:cubicBezTo>
                    <a:pt x="3706" y="1326"/>
                    <a:pt x="3514" y="1580"/>
                    <a:pt x="3235" y="1663"/>
                  </a:cubicBezTo>
                  <a:lnTo>
                    <a:pt x="939" y="2341"/>
                  </a:lnTo>
                  <a:cubicBezTo>
                    <a:pt x="381" y="2504"/>
                    <a:pt x="1" y="3014"/>
                    <a:pt x="1" y="3594"/>
                  </a:cubicBezTo>
                  <a:lnTo>
                    <a:pt x="1" y="6104"/>
                  </a:lnTo>
                  <a:lnTo>
                    <a:pt x="10460" y="6104"/>
                  </a:lnTo>
                  <a:lnTo>
                    <a:pt x="10460" y="3594"/>
                  </a:lnTo>
                  <a:cubicBezTo>
                    <a:pt x="10460" y="3014"/>
                    <a:pt x="10080" y="2504"/>
                    <a:pt x="9522" y="2341"/>
                  </a:cubicBezTo>
                  <a:lnTo>
                    <a:pt x="7226" y="1663"/>
                  </a:lnTo>
                  <a:cubicBezTo>
                    <a:pt x="6947" y="1580"/>
                    <a:pt x="6755" y="1326"/>
                    <a:pt x="6755" y="1037"/>
                  </a:cubicBezTo>
                  <a:lnTo>
                    <a:pt x="6755"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665;p57"/>
            <p:cNvSpPr/>
            <p:nvPr/>
          </p:nvSpPr>
          <p:spPr>
            <a:xfrm>
              <a:off x="4911010" y="2674471"/>
              <a:ext cx="274366" cy="116432"/>
            </a:xfrm>
            <a:custGeom>
              <a:avLst/>
              <a:gdLst/>
              <a:ahLst/>
              <a:cxnLst/>
              <a:rect l="l" t="t" r="r" b="b"/>
              <a:pathLst>
                <a:path w="10465" h="4441" extrusionOk="0">
                  <a:moveTo>
                    <a:pt x="7230" y="0"/>
                  </a:moveTo>
                  <a:cubicBezTo>
                    <a:pt x="7288" y="29"/>
                    <a:pt x="7349" y="58"/>
                    <a:pt x="7411" y="80"/>
                  </a:cubicBezTo>
                  <a:lnTo>
                    <a:pt x="5231" y="735"/>
                  </a:lnTo>
                  <a:lnTo>
                    <a:pt x="3054" y="80"/>
                  </a:lnTo>
                  <a:cubicBezTo>
                    <a:pt x="3116" y="58"/>
                    <a:pt x="3177" y="29"/>
                    <a:pt x="3239" y="0"/>
                  </a:cubicBezTo>
                  <a:lnTo>
                    <a:pt x="3239" y="0"/>
                  </a:lnTo>
                  <a:lnTo>
                    <a:pt x="943" y="674"/>
                  </a:lnTo>
                  <a:cubicBezTo>
                    <a:pt x="385" y="841"/>
                    <a:pt x="1" y="1351"/>
                    <a:pt x="1" y="1931"/>
                  </a:cubicBezTo>
                  <a:lnTo>
                    <a:pt x="1" y="4441"/>
                  </a:lnTo>
                  <a:lnTo>
                    <a:pt x="10464" y="4441"/>
                  </a:lnTo>
                  <a:lnTo>
                    <a:pt x="10464" y="1931"/>
                  </a:lnTo>
                  <a:cubicBezTo>
                    <a:pt x="10464" y="1351"/>
                    <a:pt x="10080" y="841"/>
                    <a:pt x="9526" y="678"/>
                  </a:cubicBezTo>
                  <a:lnTo>
                    <a:pt x="72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666;p57"/>
            <p:cNvSpPr/>
            <p:nvPr/>
          </p:nvSpPr>
          <p:spPr>
            <a:xfrm>
              <a:off x="4979674" y="2679216"/>
              <a:ext cx="137144" cy="111687"/>
            </a:xfrm>
            <a:custGeom>
              <a:avLst/>
              <a:gdLst/>
              <a:ahLst/>
              <a:cxnLst/>
              <a:rect l="l" t="t" r="r" b="b"/>
              <a:pathLst>
                <a:path w="5231" h="4260" extrusionOk="0">
                  <a:moveTo>
                    <a:pt x="768" y="0"/>
                  </a:moveTo>
                  <a:lnTo>
                    <a:pt x="511" y="261"/>
                  </a:lnTo>
                  <a:cubicBezTo>
                    <a:pt x="182" y="587"/>
                    <a:pt x="0" y="1033"/>
                    <a:pt x="0" y="1493"/>
                  </a:cubicBezTo>
                  <a:lnTo>
                    <a:pt x="0" y="4260"/>
                  </a:lnTo>
                  <a:lnTo>
                    <a:pt x="5230" y="4260"/>
                  </a:lnTo>
                  <a:lnTo>
                    <a:pt x="5230" y="1493"/>
                  </a:lnTo>
                  <a:cubicBezTo>
                    <a:pt x="5230" y="1033"/>
                    <a:pt x="5046" y="587"/>
                    <a:pt x="4720" y="261"/>
                  </a:cubicBezTo>
                  <a:lnTo>
                    <a:pt x="4459" y="0"/>
                  </a:lnTo>
                  <a:lnTo>
                    <a:pt x="2615" y="337"/>
                  </a:lnTo>
                  <a:lnTo>
                    <a:pt x="768"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667;p57"/>
            <p:cNvSpPr/>
            <p:nvPr/>
          </p:nvSpPr>
          <p:spPr>
            <a:xfrm>
              <a:off x="4983082" y="2679216"/>
              <a:ext cx="130222" cy="51884"/>
            </a:xfrm>
            <a:custGeom>
              <a:avLst/>
              <a:gdLst/>
              <a:ahLst/>
              <a:cxnLst/>
              <a:rect l="l" t="t" r="r" b="b"/>
              <a:pathLst>
                <a:path w="4967" h="1979" extrusionOk="0">
                  <a:moveTo>
                    <a:pt x="638" y="0"/>
                  </a:moveTo>
                  <a:lnTo>
                    <a:pt x="381" y="261"/>
                  </a:lnTo>
                  <a:cubicBezTo>
                    <a:pt x="218" y="424"/>
                    <a:pt x="88" y="616"/>
                    <a:pt x="1" y="826"/>
                  </a:cubicBezTo>
                  <a:lnTo>
                    <a:pt x="751" y="1681"/>
                  </a:lnTo>
                  <a:cubicBezTo>
                    <a:pt x="922" y="1879"/>
                    <a:pt x="1163" y="1979"/>
                    <a:pt x="1404" y="1979"/>
                  </a:cubicBezTo>
                  <a:cubicBezTo>
                    <a:pt x="1627" y="1979"/>
                    <a:pt x="1850" y="1894"/>
                    <a:pt x="2022" y="1724"/>
                  </a:cubicBezTo>
                  <a:lnTo>
                    <a:pt x="2485" y="1261"/>
                  </a:lnTo>
                  <a:lnTo>
                    <a:pt x="2945" y="1724"/>
                  </a:lnTo>
                  <a:cubicBezTo>
                    <a:pt x="3117" y="1894"/>
                    <a:pt x="3340" y="1979"/>
                    <a:pt x="3563" y="1979"/>
                  </a:cubicBezTo>
                  <a:cubicBezTo>
                    <a:pt x="3805" y="1979"/>
                    <a:pt x="4047" y="1879"/>
                    <a:pt x="4220" y="1681"/>
                  </a:cubicBezTo>
                  <a:lnTo>
                    <a:pt x="4966" y="826"/>
                  </a:lnTo>
                  <a:cubicBezTo>
                    <a:pt x="4879" y="616"/>
                    <a:pt x="4749" y="424"/>
                    <a:pt x="4590" y="261"/>
                  </a:cubicBezTo>
                  <a:lnTo>
                    <a:pt x="4329" y="0"/>
                  </a:lnTo>
                  <a:lnTo>
                    <a:pt x="2485" y="337"/>
                  </a:lnTo>
                  <a:lnTo>
                    <a:pt x="638"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668;p57"/>
            <p:cNvSpPr/>
            <p:nvPr/>
          </p:nvSpPr>
          <p:spPr>
            <a:xfrm>
              <a:off x="5031034" y="2716523"/>
              <a:ext cx="34319" cy="74379"/>
            </a:xfrm>
            <a:custGeom>
              <a:avLst/>
              <a:gdLst/>
              <a:ahLst/>
              <a:cxnLst/>
              <a:rect l="l" t="t" r="r" b="b"/>
              <a:pathLst>
                <a:path w="1309" h="2837" extrusionOk="0">
                  <a:moveTo>
                    <a:pt x="341" y="1"/>
                  </a:moveTo>
                  <a:lnTo>
                    <a:pt x="1" y="2837"/>
                  </a:lnTo>
                  <a:lnTo>
                    <a:pt x="1308" y="2837"/>
                  </a:lnTo>
                  <a:lnTo>
                    <a:pt x="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669;p57"/>
            <p:cNvSpPr/>
            <p:nvPr/>
          </p:nvSpPr>
          <p:spPr>
            <a:xfrm>
              <a:off x="5025240" y="2688051"/>
              <a:ext cx="45802" cy="34292"/>
            </a:xfrm>
            <a:custGeom>
              <a:avLst/>
              <a:gdLst/>
              <a:ahLst/>
              <a:cxnLst/>
              <a:rect l="l" t="t" r="r" b="b"/>
              <a:pathLst>
                <a:path w="1747" h="1308" extrusionOk="0">
                  <a:moveTo>
                    <a:pt x="1" y="0"/>
                  </a:moveTo>
                  <a:lnTo>
                    <a:pt x="388" y="1156"/>
                  </a:lnTo>
                  <a:cubicBezTo>
                    <a:pt x="417" y="1246"/>
                    <a:pt x="501" y="1308"/>
                    <a:pt x="595" y="1308"/>
                  </a:cubicBezTo>
                  <a:lnTo>
                    <a:pt x="1153" y="1308"/>
                  </a:lnTo>
                  <a:cubicBezTo>
                    <a:pt x="1247" y="1304"/>
                    <a:pt x="1330" y="1246"/>
                    <a:pt x="1359" y="1156"/>
                  </a:cubicBezTo>
                  <a:lnTo>
                    <a:pt x="1747" y="0"/>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670;p57"/>
            <p:cNvSpPr/>
            <p:nvPr/>
          </p:nvSpPr>
          <p:spPr>
            <a:xfrm>
              <a:off x="5008146" y="2630871"/>
              <a:ext cx="80094" cy="28577"/>
            </a:xfrm>
            <a:custGeom>
              <a:avLst/>
              <a:gdLst/>
              <a:ahLst/>
              <a:cxnLst/>
              <a:rect l="l" t="t" r="r" b="b"/>
              <a:pathLst>
                <a:path w="3055" h="1090" extrusionOk="0">
                  <a:moveTo>
                    <a:pt x="1" y="1"/>
                  </a:moveTo>
                  <a:lnTo>
                    <a:pt x="1" y="704"/>
                  </a:lnTo>
                  <a:cubicBezTo>
                    <a:pt x="477" y="961"/>
                    <a:pt x="1002" y="1089"/>
                    <a:pt x="1528" y="1089"/>
                  </a:cubicBezTo>
                  <a:cubicBezTo>
                    <a:pt x="2053" y="1089"/>
                    <a:pt x="2578" y="961"/>
                    <a:pt x="3054" y="704"/>
                  </a:cubicBezTo>
                  <a:lnTo>
                    <a:pt x="3054"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671;p57"/>
            <p:cNvSpPr/>
            <p:nvPr/>
          </p:nvSpPr>
          <p:spPr>
            <a:xfrm>
              <a:off x="4989348" y="2663643"/>
              <a:ext cx="58806" cy="50285"/>
            </a:xfrm>
            <a:custGeom>
              <a:avLst/>
              <a:gdLst/>
              <a:ahLst/>
              <a:cxnLst/>
              <a:rect l="l" t="t" r="r" b="b"/>
              <a:pathLst>
                <a:path w="2243" h="1918" extrusionOk="0">
                  <a:moveTo>
                    <a:pt x="577" y="0"/>
                  </a:moveTo>
                  <a:lnTo>
                    <a:pt x="1" y="699"/>
                  </a:lnTo>
                  <a:lnTo>
                    <a:pt x="1004" y="1844"/>
                  </a:lnTo>
                  <a:cubicBezTo>
                    <a:pt x="1047" y="1893"/>
                    <a:pt x="1107" y="1917"/>
                    <a:pt x="1167" y="1917"/>
                  </a:cubicBezTo>
                  <a:cubicBezTo>
                    <a:pt x="1222" y="1917"/>
                    <a:pt x="1277" y="1896"/>
                    <a:pt x="1319" y="1855"/>
                  </a:cubicBezTo>
                  <a:lnTo>
                    <a:pt x="2243" y="931"/>
                  </a:lnTo>
                  <a:lnTo>
                    <a:pt x="577"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672;p57"/>
            <p:cNvSpPr/>
            <p:nvPr/>
          </p:nvSpPr>
          <p:spPr>
            <a:xfrm>
              <a:off x="5048232" y="2663643"/>
              <a:ext cx="58885" cy="50285"/>
            </a:xfrm>
            <a:custGeom>
              <a:avLst/>
              <a:gdLst/>
              <a:ahLst/>
              <a:cxnLst/>
              <a:rect l="l" t="t" r="r" b="b"/>
              <a:pathLst>
                <a:path w="2246" h="1918" extrusionOk="0">
                  <a:moveTo>
                    <a:pt x="1670" y="0"/>
                  </a:moveTo>
                  <a:lnTo>
                    <a:pt x="0" y="931"/>
                  </a:lnTo>
                  <a:lnTo>
                    <a:pt x="928" y="1855"/>
                  </a:lnTo>
                  <a:cubicBezTo>
                    <a:pt x="969" y="1896"/>
                    <a:pt x="1024" y="1917"/>
                    <a:pt x="1080" y="1917"/>
                  </a:cubicBezTo>
                  <a:cubicBezTo>
                    <a:pt x="1139" y="1917"/>
                    <a:pt x="1199" y="1893"/>
                    <a:pt x="1243" y="1844"/>
                  </a:cubicBezTo>
                  <a:lnTo>
                    <a:pt x="2246" y="699"/>
                  </a:lnTo>
                  <a:lnTo>
                    <a:pt x="1670"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673;p57"/>
            <p:cNvSpPr/>
            <p:nvPr/>
          </p:nvSpPr>
          <p:spPr>
            <a:xfrm>
              <a:off x="4940085" y="2647965"/>
              <a:ext cx="68087" cy="142938"/>
            </a:xfrm>
            <a:custGeom>
              <a:avLst/>
              <a:gdLst/>
              <a:ahLst/>
              <a:cxnLst/>
              <a:rect l="l" t="t" r="r" b="b"/>
              <a:pathLst>
                <a:path w="2597" h="5452" extrusionOk="0">
                  <a:moveTo>
                    <a:pt x="2597" y="1"/>
                  </a:moveTo>
                  <a:cubicBezTo>
                    <a:pt x="2597" y="1"/>
                    <a:pt x="1000" y="399"/>
                    <a:pt x="482" y="1964"/>
                  </a:cubicBezTo>
                  <a:cubicBezTo>
                    <a:pt x="435" y="2091"/>
                    <a:pt x="453" y="2235"/>
                    <a:pt x="529" y="2351"/>
                  </a:cubicBezTo>
                  <a:lnTo>
                    <a:pt x="851" y="2837"/>
                  </a:lnTo>
                  <a:lnTo>
                    <a:pt x="149" y="3539"/>
                  </a:lnTo>
                  <a:cubicBezTo>
                    <a:pt x="44" y="3644"/>
                    <a:pt x="0" y="3796"/>
                    <a:pt x="33" y="3941"/>
                  </a:cubicBezTo>
                  <a:lnTo>
                    <a:pt x="417" y="5452"/>
                  </a:lnTo>
                  <a:lnTo>
                    <a:pt x="1510" y="5452"/>
                  </a:lnTo>
                  <a:lnTo>
                    <a:pt x="1510" y="2685"/>
                  </a:lnTo>
                  <a:cubicBezTo>
                    <a:pt x="1510" y="2225"/>
                    <a:pt x="1692" y="1779"/>
                    <a:pt x="2021" y="1453"/>
                  </a:cubicBezTo>
                  <a:lnTo>
                    <a:pt x="2278" y="1192"/>
                  </a:lnTo>
                  <a:cubicBezTo>
                    <a:pt x="2481" y="990"/>
                    <a:pt x="2597" y="711"/>
                    <a:pt x="2597" y="421"/>
                  </a:cubicBezTo>
                  <a:lnTo>
                    <a:pt x="2597" y="1"/>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674;p57"/>
            <p:cNvSpPr/>
            <p:nvPr/>
          </p:nvSpPr>
          <p:spPr>
            <a:xfrm>
              <a:off x="5088214" y="2647965"/>
              <a:ext cx="68087" cy="142938"/>
            </a:xfrm>
            <a:custGeom>
              <a:avLst/>
              <a:gdLst/>
              <a:ahLst/>
              <a:cxnLst/>
              <a:rect l="l" t="t" r="r" b="b"/>
              <a:pathLst>
                <a:path w="2597" h="5452" extrusionOk="0">
                  <a:moveTo>
                    <a:pt x="0" y="1"/>
                  </a:moveTo>
                  <a:lnTo>
                    <a:pt x="0" y="421"/>
                  </a:lnTo>
                  <a:cubicBezTo>
                    <a:pt x="0" y="711"/>
                    <a:pt x="116" y="990"/>
                    <a:pt x="319" y="1192"/>
                  </a:cubicBezTo>
                  <a:lnTo>
                    <a:pt x="580" y="1453"/>
                  </a:lnTo>
                  <a:cubicBezTo>
                    <a:pt x="906" y="1779"/>
                    <a:pt x="1090" y="2221"/>
                    <a:pt x="1090" y="2685"/>
                  </a:cubicBezTo>
                  <a:lnTo>
                    <a:pt x="1090" y="5452"/>
                  </a:lnTo>
                  <a:lnTo>
                    <a:pt x="2180" y="5452"/>
                  </a:lnTo>
                  <a:lnTo>
                    <a:pt x="2564" y="3941"/>
                  </a:lnTo>
                  <a:cubicBezTo>
                    <a:pt x="2597" y="3796"/>
                    <a:pt x="2550" y="3644"/>
                    <a:pt x="2445" y="3539"/>
                  </a:cubicBezTo>
                  <a:lnTo>
                    <a:pt x="1742" y="2837"/>
                  </a:lnTo>
                  <a:lnTo>
                    <a:pt x="2068" y="2351"/>
                  </a:lnTo>
                  <a:cubicBezTo>
                    <a:pt x="2141" y="2235"/>
                    <a:pt x="2159" y="2091"/>
                    <a:pt x="2115" y="1964"/>
                  </a:cubicBezTo>
                  <a:cubicBezTo>
                    <a:pt x="1594" y="399"/>
                    <a:pt x="0" y="1"/>
                    <a:pt x="0"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675;p57"/>
            <p:cNvSpPr/>
            <p:nvPr/>
          </p:nvSpPr>
          <p:spPr>
            <a:xfrm>
              <a:off x="4951096" y="2493780"/>
              <a:ext cx="194298" cy="148627"/>
            </a:xfrm>
            <a:custGeom>
              <a:avLst/>
              <a:gdLst/>
              <a:ahLst/>
              <a:cxnLst/>
              <a:rect l="l" t="t" r="r" b="b"/>
              <a:pathLst>
                <a:path w="7411" h="5669" extrusionOk="0">
                  <a:moveTo>
                    <a:pt x="2365" y="0"/>
                  </a:moveTo>
                  <a:cubicBezTo>
                    <a:pt x="1598" y="0"/>
                    <a:pt x="1029" y="706"/>
                    <a:pt x="1196" y="1456"/>
                  </a:cubicBezTo>
                  <a:cubicBezTo>
                    <a:pt x="1253" y="1713"/>
                    <a:pt x="1054" y="1960"/>
                    <a:pt x="790" y="1960"/>
                  </a:cubicBezTo>
                  <a:lnTo>
                    <a:pt x="544" y="1960"/>
                  </a:lnTo>
                  <a:cubicBezTo>
                    <a:pt x="243" y="1960"/>
                    <a:pt x="0" y="2202"/>
                    <a:pt x="0" y="2503"/>
                  </a:cubicBezTo>
                  <a:cubicBezTo>
                    <a:pt x="0" y="2807"/>
                    <a:pt x="243" y="3050"/>
                    <a:pt x="544" y="3050"/>
                  </a:cubicBezTo>
                  <a:lnTo>
                    <a:pt x="880" y="3050"/>
                  </a:lnTo>
                  <a:cubicBezTo>
                    <a:pt x="993" y="4527"/>
                    <a:pt x="2224" y="5668"/>
                    <a:pt x="3705" y="5668"/>
                  </a:cubicBezTo>
                  <a:cubicBezTo>
                    <a:pt x="5187" y="5668"/>
                    <a:pt x="6414" y="4527"/>
                    <a:pt x="6527" y="3050"/>
                  </a:cubicBezTo>
                  <a:lnTo>
                    <a:pt x="6864" y="3050"/>
                  </a:lnTo>
                  <a:cubicBezTo>
                    <a:pt x="7164" y="3050"/>
                    <a:pt x="7410" y="2807"/>
                    <a:pt x="7410" y="2503"/>
                  </a:cubicBezTo>
                  <a:cubicBezTo>
                    <a:pt x="7410" y="2202"/>
                    <a:pt x="7164" y="1960"/>
                    <a:pt x="6864" y="1960"/>
                  </a:cubicBezTo>
                  <a:lnTo>
                    <a:pt x="6617" y="1960"/>
                  </a:lnTo>
                  <a:cubicBezTo>
                    <a:pt x="6353" y="1960"/>
                    <a:pt x="6157" y="1713"/>
                    <a:pt x="6215" y="1456"/>
                  </a:cubicBezTo>
                  <a:cubicBezTo>
                    <a:pt x="6378" y="706"/>
                    <a:pt x="5810" y="0"/>
                    <a:pt x="5045" y="0"/>
                  </a:cubicBez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676;p57"/>
            <p:cNvSpPr/>
            <p:nvPr/>
          </p:nvSpPr>
          <p:spPr>
            <a:xfrm>
              <a:off x="4950231" y="2493675"/>
              <a:ext cx="132294" cy="148653"/>
            </a:xfrm>
            <a:custGeom>
              <a:avLst/>
              <a:gdLst/>
              <a:ahLst/>
              <a:cxnLst/>
              <a:rect l="l" t="t" r="r" b="b"/>
              <a:pathLst>
                <a:path w="5046" h="5670" extrusionOk="0">
                  <a:moveTo>
                    <a:pt x="2398" y="1"/>
                  </a:moveTo>
                  <a:cubicBezTo>
                    <a:pt x="1631" y="1"/>
                    <a:pt x="1062" y="714"/>
                    <a:pt x="1229" y="1460"/>
                  </a:cubicBezTo>
                  <a:cubicBezTo>
                    <a:pt x="1286" y="1721"/>
                    <a:pt x="1087" y="1964"/>
                    <a:pt x="823" y="1964"/>
                  </a:cubicBezTo>
                  <a:lnTo>
                    <a:pt x="609" y="1964"/>
                  </a:lnTo>
                  <a:cubicBezTo>
                    <a:pt x="323" y="1964"/>
                    <a:pt x="66" y="2170"/>
                    <a:pt x="33" y="2452"/>
                  </a:cubicBezTo>
                  <a:cubicBezTo>
                    <a:pt x="1" y="2775"/>
                    <a:pt x="254" y="3054"/>
                    <a:pt x="577" y="3054"/>
                  </a:cubicBezTo>
                  <a:lnTo>
                    <a:pt x="917" y="3054"/>
                  </a:lnTo>
                  <a:cubicBezTo>
                    <a:pt x="1019" y="4549"/>
                    <a:pt x="2266" y="5670"/>
                    <a:pt x="3716" y="5670"/>
                  </a:cubicBezTo>
                  <a:cubicBezTo>
                    <a:pt x="3868" y="5670"/>
                    <a:pt x="4022" y="5658"/>
                    <a:pt x="4177" y="5632"/>
                  </a:cubicBezTo>
                  <a:cubicBezTo>
                    <a:pt x="2793" y="5422"/>
                    <a:pt x="1775" y="4234"/>
                    <a:pt x="1775" y="2836"/>
                  </a:cubicBezTo>
                  <a:lnTo>
                    <a:pt x="1775" y="1746"/>
                  </a:lnTo>
                  <a:cubicBezTo>
                    <a:pt x="1775" y="1145"/>
                    <a:pt x="2264" y="656"/>
                    <a:pt x="2866" y="656"/>
                  </a:cubicBezTo>
                  <a:lnTo>
                    <a:pt x="4390" y="656"/>
                  </a:lnTo>
                  <a:cubicBezTo>
                    <a:pt x="4752" y="656"/>
                    <a:pt x="5046" y="363"/>
                    <a:pt x="5046"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677;p57"/>
            <p:cNvSpPr/>
            <p:nvPr/>
          </p:nvSpPr>
          <p:spPr>
            <a:xfrm>
              <a:off x="5014910" y="2436599"/>
              <a:ext cx="115488" cy="39929"/>
            </a:xfrm>
            <a:custGeom>
              <a:avLst/>
              <a:gdLst/>
              <a:ahLst/>
              <a:cxnLst/>
              <a:rect l="l" t="t" r="r" b="b"/>
              <a:pathLst>
                <a:path w="4405" h="1523" extrusionOk="0">
                  <a:moveTo>
                    <a:pt x="1900" y="1"/>
                  </a:moveTo>
                  <a:cubicBezTo>
                    <a:pt x="1897" y="1"/>
                    <a:pt x="1894" y="1"/>
                    <a:pt x="1891" y="1"/>
                  </a:cubicBezTo>
                  <a:lnTo>
                    <a:pt x="648" y="1"/>
                  </a:lnTo>
                  <a:cubicBezTo>
                    <a:pt x="431" y="1"/>
                    <a:pt x="214" y="26"/>
                    <a:pt x="0" y="73"/>
                  </a:cubicBezTo>
                  <a:cubicBezTo>
                    <a:pt x="40" y="888"/>
                    <a:pt x="710" y="1522"/>
                    <a:pt x="1521" y="1522"/>
                  </a:cubicBezTo>
                  <a:lnTo>
                    <a:pt x="4404" y="1522"/>
                  </a:lnTo>
                  <a:cubicBezTo>
                    <a:pt x="3917" y="590"/>
                    <a:pt x="2954" y="1"/>
                    <a:pt x="1900"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678;p57"/>
            <p:cNvSpPr/>
            <p:nvPr/>
          </p:nvSpPr>
          <p:spPr>
            <a:xfrm>
              <a:off x="4974273" y="2739805"/>
              <a:ext cx="10749" cy="56446"/>
            </a:xfrm>
            <a:custGeom>
              <a:avLst/>
              <a:gdLst/>
              <a:ahLst/>
              <a:cxnLst/>
              <a:rect l="l" t="t" r="r" b="b"/>
              <a:pathLst>
                <a:path w="410" h="2153" extrusionOk="0">
                  <a:moveTo>
                    <a:pt x="206" y="0"/>
                  </a:moveTo>
                  <a:cubicBezTo>
                    <a:pt x="91" y="0"/>
                    <a:pt x="0" y="91"/>
                    <a:pt x="0" y="203"/>
                  </a:cubicBezTo>
                  <a:lnTo>
                    <a:pt x="0" y="1949"/>
                  </a:lnTo>
                  <a:cubicBezTo>
                    <a:pt x="0" y="2084"/>
                    <a:pt x="102" y="2152"/>
                    <a:pt x="205" y="2152"/>
                  </a:cubicBezTo>
                  <a:cubicBezTo>
                    <a:pt x="307" y="2152"/>
                    <a:pt x="409" y="2084"/>
                    <a:pt x="409" y="1949"/>
                  </a:cubicBezTo>
                  <a:lnTo>
                    <a:pt x="409" y="203"/>
                  </a:lnTo>
                  <a:cubicBezTo>
                    <a:pt x="409" y="91"/>
                    <a:pt x="319" y="0"/>
                    <a:pt x="20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679;p57"/>
            <p:cNvSpPr/>
            <p:nvPr/>
          </p:nvSpPr>
          <p:spPr>
            <a:xfrm>
              <a:off x="5111469" y="2739805"/>
              <a:ext cx="10671" cy="56446"/>
            </a:xfrm>
            <a:custGeom>
              <a:avLst/>
              <a:gdLst/>
              <a:ahLst/>
              <a:cxnLst/>
              <a:rect l="l" t="t" r="r" b="b"/>
              <a:pathLst>
                <a:path w="407" h="2153" extrusionOk="0">
                  <a:moveTo>
                    <a:pt x="203" y="0"/>
                  </a:moveTo>
                  <a:cubicBezTo>
                    <a:pt x="91" y="0"/>
                    <a:pt x="0" y="91"/>
                    <a:pt x="0" y="203"/>
                  </a:cubicBezTo>
                  <a:lnTo>
                    <a:pt x="0" y="1949"/>
                  </a:lnTo>
                  <a:cubicBezTo>
                    <a:pt x="0" y="2084"/>
                    <a:pt x="102" y="2152"/>
                    <a:pt x="203" y="2152"/>
                  </a:cubicBezTo>
                  <a:cubicBezTo>
                    <a:pt x="305" y="2152"/>
                    <a:pt x="406" y="2084"/>
                    <a:pt x="406" y="1949"/>
                  </a:cubicBezTo>
                  <a:lnTo>
                    <a:pt x="406" y="203"/>
                  </a:lnTo>
                  <a:cubicBezTo>
                    <a:pt x="406" y="91"/>
                    <a:pt x="316" y="0"/>
                    <a:pt x="2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680;p57"/>
            <p:cNvSpPr/>
            <p:nvPr/>
          </p:nvSpPr>
          <p:spPr>
            <a:xfrm>
              <a:off x="4905714" y="2431198"/>
              <a:ext cx="284958" cy="365026"/>
            </a:xfrm>
            <a:custGeom>
              <a:avLst/>
              <a:gdLst/>
              <a:ahLst/>
              <a:cxnLst/>
              <a:rect l="l" t="t" r="r" b="b"/>
              <a:pathLst>
                <a:path w="10869" h="13923" extrusionOk="0">
                  <a:moveTo>
                    <a:pt x="5954" y="410"/>
                  </a:moveTo>
                  <a:cubicBezTo>
                    <a:pt x="7599" y="410"/>
                    <a:pt x="8837" y="1898"/>
                    <a:pt x="8540" y="3517"/>
                  </a:cubicBezTo>
                  <a:lnTo>
                    <a:pt x="8424" y="4144"/>
                  </a:lnTo>
                  <a:lnTo>
                    <a:pt x="8319" y="4144"/>
                  </a:lnTo>
                  <a:cubicBezTo>
                    <a:pt x="8182" y="4144"/>
                    <a:pt x="8073" y="4024"/>
                    <a:pt x="8087" y="3887"/>
                  </a:cubicBezTo>
                  <a:lnTo>
                    <a:pt x="8120" y="3619"/>
                  </a:lnTo>
                  <a:cubicBezTo>
                    <a:pt x="8203" y="2851"/>
                    <a:pt x="7602" y="2181"/>
                    <a:pt x="6834" y="2181"/>
                  </a:cubicBezTo>
                  <a:lnTo>
                    <a:pt x="6744" y="2181"/>
                  </a:lnTo>
                  <a:cubicBezTo>
                    <a:pt x="6472" y="2181"/>
                    <a:pt x="6472" y="2590"/>
                    <a:pt x="6744" y="2590"/>
                  </a:cubicBezTo>
                  <a:lnTo>
                    <a:pt x="6834" y="2590"/>
                  </a:lnTo>
                  <a:cubicBezTo>
                    <a:pt x="7359" y="2590"/>
                    <a:pt x="7772" y="3046"/>
                    <a:pt x="7714" y="3571"/>
                  </a:cubicBezTo>
                  <a:lnTo>
                    <a:pt x="7682" y="3839"/>
                  </a:lnTo>
                  <a:cubicBezTo>
                    <a:pt x="7642" y="4220"/>
                    <a:pt x="7935" y="4549"/>
                    <a:pt x="8316" y="4549"/>
                  </a:cubicBezTo>
                  <a:lnTo>
                    <a:pt x="8595" y="4549"/>
                  </a:lnTo>
                  <a:cubicBezTo>
                    <a:pt x="8797" y="4549"/>
                    <a:pt x="8953" y="4727"/>
                    <a:pt x="8931" y="4926"/>
                  </a:cubicBezTo>
                  <a:cubicBezTo>
                    <a:pt x="8913" y="5100"/>
                    <a:pt x="8750" y="5234"/>
                    <a:pt x="8562" y="5234"/>
                  </a:cubicBezTo>
                  <a:lnTo>
                    <a:pt x="8471" y="5234"/>
                  </a:lnTo>
                  <a:lnTo>
                    <a:pt x="8471" y="5219"/>
                  </a:lnTo>
                  <a:cubicBezTo>
                    <a:pt x="8471" y="5107"/>
                    <a:pt x="8381" y="5017"/>
                    <a:pt x="8269" y="5017"/>
                  </a:cubicBezTo>
                  <a:cubicBezTo>
                    <a:pt x="8156" y="5017"/>
                    <a:pt x="8062" y="5107"/>
                    <a:pt x="8062" y="5219"/>
                  </a:cubicBezTo>
                  <a:cubicBezTo>
                    <a:pt x="8062" y="6672"/>
                    <a:pt x="6885" y="7849"/>
                    <a:pt x="5433" y="7849"/>
                  </a:cubicBezTo>
                  <a:cubicBezTo>
                    <a:pt x="3984" y="7849"/>
                    <a:pt x="2807" y="6672"/>
                    <a:pt x="2803" y="5219"/>
                  </a:cubicBezTo>
                  <a:lnTo>
                    <a:pt x="2807" y="5219"/>
                  </a:lnTo>
                  <a:cubicBezTo>
                    <a:pt x="2807" y="5084"/>
                    <a:pt x="2706" y="5016"/>
                    <a:pt x="2604" y="5016"/>
                  </a:cubicBezTo>
                  <a:cubicBezTo>
                    <a:pt x="2503" y="5016"/>
                    <a:pt x="2401" y="5084"/>
                    <a:pt x="2401" y="5219"/>
                  </a:cubicBezTo>
                  <a:lnTo>
                    <a:pt x="2401" y="5230"/>
                  </a:lnTo>
                  <a:lnTo>
                    <a:pt x="2278" y="5230"/>
                  </a:lnTo>
                  <a:cubicBezTo>
                    <a:pt x="2276" y="5230"/>
                    <a:pt x="2274" y="5230"/>
                    <a:pt x="2272" y="5230"/>
                  </a:cubicBezTo>
                  <a:cubicBezTo>
                    <a:pt x="2072" y="5230"/>
                    <a:pt x="1916" y="5054"/>
                    <a:pt x="1938" y="4854"/>
                  </a:cubicBezTo>
                  <a:cubicBezTo>
                    <a:pt x="1956" y="4683"/>
                    <a:pt x="2119" y="4549"/>
                    <a:pt x="2307" y="4549"/>
                  </a:cubicBezTo>
                  <a:lnTo>
                    <a:pt x="2553" y="4549"/>
                  </a:lnTo>
                  <a:cubicBezTo>
                    <a:pt x="2934" y="4549"/>
                    <a:pt x="3227" y="4220"/>
                    <a:pt x="3187" y="3839"/>
                  </a:cubicBezTo>
                  <a:lnTo>
                    <a:pt x="3155" y="3571"/>
                  </a:lnTo>
                  <a:cubicBezTo>
                    <a:pt x="3097" y="3046"/>
                    <a:pt x="3510" y="2590"/>
                    <a:pt x="4038" y="2590"/>
                  </a:cubicBezTo>
                  <a:lnTo>
                    <a:pt x="5871" y="2590"/>
                  </a:lnTo>
                  <a:cubicBezTo>
                    <a:pt x="6143" y="2590"/>
                    <a:pt x="6143" y="2181"/>
                    <a:pt x="5871" y="2181"/>
                  </a:cubicBezTo>
                  <a:lnTo>
                    <a:pt x="4038" y="2181"/>
                  </a:lnTo>
                  <a:cubicBezTo>
                    <a:pt x="3267" y="2181"/>
                    <a:pt x="2666" y="2851"/>
                    <a:pt x="2753" y="3619"/>
                  </a:cubicBezTo>
                  <a:lnTo>
                    <a:pt x="2782" y="3887"/>
                  </a:lnTo>
                  <a:cubicBezTo>
                    <a:pt x="2796" y="4024"/>
                    <a:pt x="2687" y="4144"/>
                    <a:pt x="2550" y="4144"/>
                  </a:cubicBezTo>
                  <a:lnTo>
                    <a:pt x="2340" y="4144"/>
                  </a:lnTo>
                  <a:lnTo>
                    <a:pt x="2231" y="3448"/>
                  </a:lnTo>
                  <a:cubicBezTo>
                    <a:pt x="1978" y="1855"/>
                    <a:pt x="3213" y="410"/>
                    <a:pt x="4828" y="410"/>
                  </a:cubicBezTo>
                  <a:close/>
                  <a:moveTo>
                    <a:pt x="6758" y="7954"/>
                  </a:moveTo>
                  <a:lnTo>
                    <a:pt x="6758" y="8653"/>
                  </a:lnTo>
                  <a:cubicBezTo>
                    <a:pt x="6758" y="8700"/>
                    <a:pt x="6762" y="8751"/>
                    <a:pt x="6766" y="8801"/>
                  </a:cubicBezTo>
                  <a:lnTo>
                    <a:pt x="5436" y="9562"/>
                  </a:lnTo>
                  <a:lnTo>
                    <a:pt x="4107" y="8801"/>
                  </a:lnTo>
                  <a:cubicBezTo>
                    <a:pt x="4111" y="8751"/>
                    <a:pt x="4114" y="8700"/>
                    <a:pt x="4114" y="8653"/>
                  </a:cubicBezTo>
                  <a:lnTo>
                    <a:pt x="4114" y="7954"/>
                  </a:lnTo>
                  <a:cubicBezTo>
                    <a:pt x="4527" y="8153"/>
                    <a:pt x="4976" y="8254"/>
                    <a:pt x="5436" y="8254"/>
                  </a:cubicBezTo>
                  <a:cubicBezTo>
                    <a:pt x="5893" y="8254"/>
                    <a:pt x="6345" y="8153"/>
                    <a:pt x="6758" y="7954"/>
                  </a:cubicBezTo>
                  <a:close/>
                  <a:moveTo>
                    <a:pt x="6881" y="9207"/>
                  </a:moveTo>
                  <a:cubicBezTo>
                    <a:pt x="6947" y="9341"/>
                    <a:pt x="7034" y="9464"/>
                    <a:pt x="7139" y="9569"/>
                  </a:cubicBezTo>
                  <a:lnTo>
                    <a:pt x="7258" y="9689"/>
                  </a:lnTo>
                  <a:lnTo>
                    <a:pt x="6675" y="10388"/>
                  </a:lnTo>
                  <a:cubicBezTo>
                    <a:pt x="6629" y="10443"/>
                    <a:pt x="6563" y="10471"/>
                    <a:pt x="6497" y="10471"/>
                  </a:cubicBezTo>
                  <a:cubicBezTo>
                    <a:pt x="6438" y="10471"/>
                    <a:pt x="6379" y="10448"/>
                    <a:pt x="6335" y="10402"/>
                  </a:cubicBezTo>
                  <a:lnTo>
                    <a:pt x="5770" y="9841"/>
                  </a:lnTo>
                  <a:lnTo>
                    <a:pt x="6881" y="9207"/>
                  </a:lnTo>
                  <a:close/>
                  <a:moveTo>
                    <a:pt x="3991" y="9203"/>
                  </a:moveTo>
                  <a:lnTo>
                    <a:pt x="5103" y="9837"/>
                  </a:lnTo>
                  <a:lnTo>
                    <a:pt x="4542" y="10402"/>
                  </a:lnTo>
                  <a:cubicBezTo>
                    <a:pt x="4498" y="10446"/>
                    <a:pt x="4438" y="10471"/>
                    <a:pt x="4377" y="10471"/>
                  </a:cubicBezTo>
                  <a:cubicBezTo>
                    <a:pt x="4373" y="10471"/>
                    <a:pt x="4368" y="10471"/>
                    <a:pt x="4364" y="10471"/>
                  </a:cubicBezTo>
                  <a:cubicBezTo>
                    <a:pt x="4299" y="10467"/>
                    <a:pt x="4238" y="10438"/>
                    <a:pt x="4198" y="10388"/>
                  </a:cubicBezTo>
                  <a:lnTo>
                    <a:pt x="3615" y="9689"/>
                  </a:lnTo>
                  <a:lnTo>
                    <a:pt x="3738" y="9565"/>
                  </a:lnTo>
                  <a:cubicBezTo>
                    <a:pt x="3843" y="9460"/>
                    <a:pt x="3930" y="9337"/>
                    <a:pt x="3991" y="9203"/>
                  </a:cubicBezTo>
                  <a:close/>
                  <a:moveTo>
                    <a:pt x="5436" y="10083"/>
                  </a:moveTo>
                  <a:lnTo>
                    <a:pt x="5860" y="10503"/>
                  </a:lnTo>
                  <a:lnTo>
                    <a:pt x="5780" y="10742"/>
                  </a:lnTo>
                  <a:cubicBezTo>
                    <a:pt x="5748" y="10837"/>
                    <a:pt x="5661" y="10898"/>
                    <a:pt x="5560" y="10898"/>
                  </a:cubicBezTo>
                  <a:lnTo>
                    <a:pt x="5317" y="10898"/>
                  </a:lnTo>
                  <a:cubicBezTo>
                    <a:pt x="5215" y="10898"/>
                    <a:pt x="5129" y="10837"/>
                    <a:pt x="5096" y="10742"/>
                  </a:cubicBezTo>
                  <a:lnTo>
                    <a:pt x="5016" y="10503"/>
                  </a:lnTo>
                  <a:lnTo>
                    <a:pt x="5436" y="10083"/>
                  </a:lnTo>
                  <a:close/>
                  <a:moveTo>
                    <a:pt x="4828" y="0"/>
                  </a:moveTo>
                  <a:cubicBezTo>
                    <a:pt x="2959" y="0"/>
                    <a:pt x="1536" y="1666"/>
                    <a:pt x="1826" y="3514"/>
                  </a:cubicBezTo>
                  <a:lnTo>
                    <a:pt x="1941" y="4231"/>
                  </a:lnTo>
                  <a:cubicBezTo>
                    <a:pt x="1630" y="4383"/>
                    <a:pt x="1471" y="4730"/>
                    <a:pt x="1550" y="5067"/>
                  </a:cubicBezTo>
                  <a:cubicBezTo>
                    <a:pt x="1626" y="5404"/>
                    <a:pt x="1927" y="5639"/>
                    <a:pt x="2275" y="5639"/>
                  </a:cubicBezTo>
                  <a:lnTo>
                    <a:pt x="2427" y="5639"/>
                  </a:lnTo>
                  <a:cubicBezTo>
                    <a:pt x="2546" y="6480"/>
                    <a:pt x="3006" y="7229"/>
                    <a:pt x="3705" y="7715"/>
                  </a:cubicBezTo>
                  <a:lnTo>
                    <a:pt x="3705" y="8081"/>
                  </a:lnTo>
                  <a:cubicBezTo>
                    <a:pt x="3347" y="8204"/>
                    <a:pt x="2459" y="8580"/>
                    <a:pt x="1902" y="9482"/>
                  </a:cubicBezTo>
                  <a:lnTo>
                    <a:pt x="1087" y="9721"/>
                  </a:lnTo>
                  <a:cubicBezTo>
                    <a:pt x="446" y="9913"/>
                    <a:pt x="4" y="10500"/>
                    <a:pt x="0" y="11170"/>
                  </a:cubicBezTo>
                  <a:lnTo>
                    <a:pt x="0" y="13716"/>
                  </a:lnTo>
                  <a:cubicBezTo>
                    <a:pt x="0" y="13852"/>
                    <a:pt x="102" y="13920"/>
                    <a:pt x="203" y="13920"/>
                  </a:cubicBezTo>
                  <a:cubicBezTo>
                    <a:pt x="304" y="13920"/>
                    <a:pt x="406" y="13852"/>
                    <a:pt x="406" y="13716"/>
                  </a:cubicBezTo>
                  <a:lnTo>
                    <a:pt x="406" y="11170"/>
                  </a:lnTo>
                  <a:cubicBezTo>
                    <a:pt x="409" y="10681"/>
                    <a:pt x="732" y="10250"/>
                    <a:pt x="1199" y="10112"/>
                  </a:cubicBezTo>
                  <a:lnTo>
                    <a:pt x="1652" y="9978"/>
                  </a:lnTo>
                  <a:lnTo>
                    <a:pt x="1652" y="9978"/>
                  </a:lnTo>
                  <a:cubicBezTo>
                    <a:pt x="1634" y="10025"/>
                    <a:pt x="1615" y="10076"/>
                    <a:pt x="1597" y="10127"/>
                  </a:cubicBezTo>
                  <a:cubicBezTo>
                    <a:pt x="1532" y="10315"/>
                    <a:pt x="1561" y="10525"/>
                    <a:pt x="1670" y="10692"/>
                  </a:cubicBezTo>
                  <a:lnTo>
                    <a:pt x="1902" y="11039"/>
                  </a:lnTo>
                  <a:lnTo>
                    <a:pt x="1322" y="11619"/>
                  </a:lnTo>
                  <a:cubicBezTo>
                    <a:pt x="1163" y="11775"/>
                    <a:pt x="1101" y="12006"/>
                    <a:pt x="1152" y="12220"/>
                  </a:cubicBezTo>
                  <a:lnTo>
                    <a:pt x="1532" y="13767"/>
                  </a:lnTo>
                  <a:cubicBezTo>
                    <a:pt x="1557" y="13875"/>
                    <a:pt x="1639" y="13923"/>
                    <a:pt x="1723" y="13923"/>
                  </a:cubicBezTo>
                  <a:cubicBezTo>
                    <a:pt x="1843" y="13923"/>
                    <a:pt x="1965" y="13825"/>
                    <a:pt x="1927" y="13669"/>
                  </a:cubicBezTo>
                  <a:lnTo>
                    <a:pt x="1550" y="12126"/>
                  </a:lnTo>
                  <a:cubicBezTo>
                    <a:pt x="1529" y="12046"/>
                    <a:pt x="1554" y="11963"/>
                    <a:pt x="1612" y="11905"/>
                  </a:cubicBezTo>
                  <a:lnTo>
                    <a:pt x="2307" y="11206"/>
                  </a:lnTo>
                  <a:cubicBezTo>
                    <a:pt x="2376" y="11141"/>
                    <a:pt x="2387" y="11032"/>
                    <a:pt x="2333" y="10949"/>
                  </a:cubicBezTo>
                  <a:lnTo>
                    <a:pt x="2010" y="10467"/>
                  </a:lnTo>
                  <a:cubicBezTo>
                    <a:pt x="1970" y="10402"/>
                    <a:pt x="1960" y="10326"/>
                    <a:pt x="1985" y="10257"/>
                  </a:cubicBezTo>
                  <a:cubicBezTo>
                    <a:pt x="2340" y="9185"/>
                    <a:pt x="3256" y="8696"/>
                    <a:pt x="3705" y="8515"/>
                  </a:cubicBezTo>
                  <a:lnTo>
                    <a:pt x="3705" y="8653"/>
                  </a:lnTo>
                  <a:cubicBezTo>
                    <a:pt x="3705" y="8888"/>
                    <a:pt x="3615" y="9113"/>
                    <a:pt x="3448" y="9279"/>
                  </a:cubicBezTo>
                  <a:lnTo>
                    <a:pt x="3187" y="9540"/>
                  </a:lnTo>
                  <a:cubicBezTo>
                    <a:pt x="2821" y="9902"/>
                    <a:pt x="2615" y="10398"/>
                    <a:pt x="2615" y="10916"/>
                  </a:cubicBezTo>
                  <a:lnTo>
                    <a:pt x="2615" y="11105"/>
                  </a:lnTo>
                  <a:cubicBezTo>
                    <a:pt x="2615" y="11240"/>
                    <a:pt x="2717" y="11308"/>
                    <a:pt x="2820" y="11308"/>
                  </a:cubicBezTo>
                  <a:cubicBezTo>
                    <a:pt x="2922" y="11308"/>
                    <a:pt x="3024" y="11240"/>
                    <a:pt x="3024" y="11105"/>
                  </a:cubicBezTo>
                  <a:lnTo>
                    <a:pt x="3024" y="10916"/>
                  </a:lnTo>
                  <a:cubicBezTo>
                    <a:pt x="3024" y="10583"/>
                    <a:pt x="3133" y="10257"/>
                    <a:pt x="3332" y="9989"/>
                  </a:cubicBezTo>
                  <a:lnTo>
                    <a:pt x="3883" y="10648"/>
                  </a:lnTo>
                  <a:cubicBezTo>
                    <a:pt x="3999" y="10786"/>
                    <a:pt x="4165" y="10869"/>
                    <a:pt x="4346" y="10880"/>
                  </a:cubicBezTo>
                  <a:lnTo>
                    <a:pt x="4375" y="10880"/>
                  </a:lnTo>
                  <a:cubicBezTo>
                    <a:pt x="4484" y="10880"/>
                    <a:pt x="4589" y="10851"/>
                    <a:pt x="4683" y="10800"/>
                  </a:cubicBezTo>
                  <a:lnTo>
                    <a:pt x="4705" y="10869"/>
                  </a:lnTo>
                  <a:cubicBezTo>
                    <a:pt x="4741" y="10974"/>
                    <a:pt x="4806" y="11072"/>
                    <a:pt x="4889" y="11144"/>
                  </a:cubicBezTo>
                  <a:lnTo>
                    <a:pt x="4578" y="13694"/>
                  </a:lnTo>
                  <a:cubicBezTo>
                    <a:pt x="4560" y="13840"/>
                    <a:pt x="4673" y="13922"/>
                    <a:pt x="4784" y="13922"/>
                  </a:cubicBezTo>
                  <a:cubicBezTo>
                    <a:pt x="4877" y="13922"/>
                    <a:pt x="4969" y="13865"/>
                    <a:pt x="4984" y="13741"/>
                  </a:cubicBezTo>
                  <a:lnTo>
                    <a:pt x="5281" y="11304"/>
                  </a:lnTo>
                  <a:lnTo>
                    <a:pt x="5588" y="11304"/>
                  </a:lnTo>
                  <a:lnTo>
                    <a:pt x="5885" y="13741"/>
                  </a:lnTo>
                  <a:cubicBezTo>
                    <a:pt x="5900" y="13865"/>
                    <a:pt x="5992" y="13922"/>
                    <a:pt x="6085" y="13922"/>
                  </a:cubicBezTo>
                  <a:cubicBezTo>
                    <a:pt x="6196" y="13922"/>
                    <a:pt x="6309" y="13840"/>
                    <a:pt x="6291" y="13694"/>
                  </a:cubicBezTo>
                  <a:lnTo>
                    <a:pt x="5980" y="11148"/>
                  </a:lnTo>
                  <a:cubicBezTo>
                    <a:pt x="6063" y="11072"/>
                    <a:pt x="6128" y="10974"/>
                    <a:pt x="6164" y="10869"/>
                  </a:cubicBezTo>
                  <a:lnTo>
                    <a:pt x="6186" y="10800"/>
                  </a:lnTo>
                  <a:cubicBezTo>
                    <a:pt x="6280" y="10851"/>
                    <a:pt x="6389" y="10880"/>
                    <a:pt x="6494" y="10880"/>
                  </a:cubicBezTo>
                  <a:lnTo>
                    <a:pt x="6523" y="10880"/>
                  </a:lnTo>
                  <a:cubicBezTo>
                    <a:pt x="6704" y="10869"/>
                    <a:pt x="6871" y="10786"/>
                    <a:pt x="6986" y="10648"/>
                  </a:cubicBezTo>
                  <a:lnTo>
                    <a:pt x="7537" y="9989"/>
                  </a:lnTo>
                  <a:cubicBezTo>
                    <a:pt x="7740" y="10257"/>
                    <a:pt x="7848" y="10583"/>
                    <a:pt x="7845" y="10916"/>
                  </a:cubicBezTo>
                  <a:lnTo>
                    <a:pt x="7845" y="11105"/>
                  </a:lnTo>
                  <a:cubicBezTo>
                    <a:pt x="7845" y="11240"/>
                    <a:pt x="7947" y="11308"/>
                    <a:pt x="8049" y="11308"/>
                  </a:cubicBezTo>
                  <a:cubicBezTo>
                    <a:pt x="8152" y="11308"/>
                    <a:pt x="8254" y="11240"/>
                    <a:pt x="8254" y="11105"/>
                  </a:cubicBezTo>
                  <a:lnTo>
                    <a:pt x="8254" y="10916"/>
                  </a:lnTo>
                  <a:cubicBezTo>
                    <a:pt x="8254" y="10398"/>
                    <a:pt x="8051" y="9902"/>
                    <a:pt x="7682" y="9540"/>
                  </a:cubicBezTo>
                  <a:lnTo>
                    <a:pt x="7425" y="9279"/>
                  </a:lnTo>
                  <a:cubicBezTo>
                    <a:pt x="7258" y="9113"/>
                    <a:pt x="7164" y="8888"/>
                    <a:pt x="7164" y="8653"/>
                  </a:cubicBezTo>
                  <a:lnTo>
                    <a:pt x="7164" y="8515"/>
                  </a:lnTo>
                  <a:cubicBezTo>
                    <a:pt x="7609" y="8696"/>
                    <a:pt x="8526" y="9182"/>
                    <a:pt x="8884" y="10257"/>
                  </a:cubicBezTo>
                  <a:cubicBezTo>
                    <a:pt x="8910" y="10326"/>
                    <a:pt x="8899" y="10406"/>
                    <a:pt x="8859" y="10467"/>
                  </a:cubicBezTo>
                  <a:lnTo>
                    <a:pt x="8537" y="10953"/>
                  </a:lnTo>
                  <a:cubicBezTo>
                    <a:pt x="8482" y="11032"/>
                    <a:pt x="8493" y="11141"/>
                    <a:pt x="8562" y="11210"/>
                  </a:cubicBezTo>
                  <a:lnTo>
                    <a:pt x="9261" y="11909"/>
                  </a:lnTo>
                  <a:cubicBezTo>
                    <a:pt x="9315" y="11963"/>
                    <a:pt x="9341" y="12046"/>
                    <a:pt x="9319" y="12126"/>
                  </a:cubicBezTo>
                  <a:lnTo>
                    <a:pt x="8942" y="13669"/>
                  </a:lnTo>
                  <a:cubicBezTo>
                    <a:pt x="8904" y="13825"/>
                    <a:pt x="9026" y="13923"/>
                    <a:pt x="9147" y="13923"/>
                  </a:cubicBezTo>
                  <a:cubicBezTo>
                    <a:pt x="9231" y="13923"/>
                    <a:pt x="9314" y="13875"/>
                    <a:pt x="9341" y="13767"/>
                  </a:cubicBezTo>
                  <a:lnTo>
                    <a:pt x="9717" y="12224"/>
                  </a:lnTo>
                  <a:cubicBezTo>
                    <a:pt x="9768" y="12006"/>
                    <a:pt x="9706" y="11778"/>
                    <a:pt x="9547" y="11619"/>
                  </a:cubicBezTo>
                  <a:lnTo>
                    <a:pt x="8968" y="11039"/>
                  </a:lnTo>
                  <a:lnTo>
                    <a:pt x="9199" y="10692"/>
                  </a:lnTo>
                  <a:cubicBezTo>
                    <a:pt x="9308" y="10525"/>
                    <a:pt x="9337" y="10319"/>
                    <a:pt x="9272" y="10127"/>
                  </a:cubicBezTo>
                  <a:cubicBezTo>
                    <a:pt x="9254" y="10076"/>
                    <a:pt x="9236" y="10029"/>
                    <a:pt x="9217" y="9978"/>
                  </a:cubicBezTo>
                  <a:lnTo>
                    <a:pt x="9217" y="9978"/>
                  </a:lnTo>
                  <a:lnTo>
                    <a:pt x="9670" y="10112"/>
                  </a:lnTo>
                  <a:cubicBezTo>
                    <a:pt x="10137" y="10254"/>
                    <a:pt x="10460" y="10681"/>
                    <a:pt x="10463" y="11170"/>
                  </a:cubicBezTo>
                  <a:lnTo>
                    <a:pt x="10463" y="13716"/>
                  </a:lnTo>
                  <a:cubicBezTo>
                    <a:pt x="10463" y="13852"/>
                    <a:pt x="10565" y="13920"/>
                    <a:pt x="10666" y="13920"/>
                  </a:cubicBezTo>
                  <a:cubicBezTo>
                    <a:pt x="10768" y="13920"/>
                    <a:pt x="10869" y="13852"/>
                    <a:pt x="10869" y="13716"/>
                  </a:cubicBezTo>
                  <a:lnTo>
                    <a:pt x="10869" y="11170"/>
                  </a:lnTo>
                  <a:cubicBezTo>
                    <a:pt x="10865" y="10500"/>
                    <a:pt x="10427" y="9913"/>
                    <a:pt x="9786" y="9721"/>
                  </a:cubicBezTo>
                  <a:lnTo>
                    <a:pt x="8971" y="9482"/>
                  </a:lnTo>
                  <a:cubicBezTo>
                    <a:pt x="8413" y="8580"/>
                    <a:pt x="7526" y="8204"/>
                    <a:pt x="7168" y="8081"/>
                  </a:cubicBezTo>
                  <a:lnTo>
                    <a:pt x="7168" y="7715"/>
                  </a:lnTo>
                  <a:cubicBezTo>
                    <a:pt x="7863" y="7229"/>
                    <a:pt x="8326" y="6480"/>
                    <a:pt x="8446" y="5639"/>
                  </a:cubicBezTo>
                  <a:lnTo>
                    <a:pt x="8566" y="5639"/>
                  </a:lnTo>
                  <a:cubicBezTo>
                    <a:pt x="8960" y="5639"/>
                    <a:pt x="9301" y="5346"/>
                    <a:pt x="9341" y="4966"/>
                  </a:cubicBezTo>
                  <a:cubicBezTo>
                    <a:pt x="9377" y="4618"/>
                    <a:pt x="9163" y="4292"/>
                    <a:pt x="8834" y="4180"/>
                  </a:cubicBezTo>
                  <a:lnTo>
                    <a:pt x="8942" y="3590"/>
                  </a:lnTo>
                  <a:cubicBezTo>
                    <a:pt x="9286" y="1721"/>
                    <a:pt x="7852" y="0"/>
                    <a:pt x="595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681;p57"/>
            <p:cNvSpPr/>
            <p:nvPr/>
          </p:nvSpPr>
          <p:spPr>
            <a:xfrm>
              <a:off x="5008539" y="2545533"/>
              <a:ext cx="10749" cy="16360"/>
            </a:xfrm>
            <a:custGeom>
              <a:avLst/>
              <a:gdLst/>
              <a:ahLst/>
              <a:cxnLst/>
              <a:rect l="l" t="t" r="r" b="b"/>
              <a:pathLst>
                <a:path w="410" h="624" extrusionOk="0">
                  <a:moveTo>
                    <a:pt x="207" y="0"/>
                  </a:moveTo>
                  <a:cubicBezTo>
                    <a:pt x="91" y="0"/>
                    <a:pt x="0" y="91"/>
                    <a:pt x="0" y="203"/>
                  </a:cubicBezTo>
                  <a:lnTo>
                    <a:pt x="0" y="420"/>
                  </a:lnTo>
                  <a:cubicBezTo>
                    <a:pt x="0" y="556"/>
                    <a:pt x="103" y="624"/>
                    <a:pt x="205" y="624"/>
                  </a:cubicBezTo>
                  <a:cubicBezTo>
                    <a:pt x="307" y="624"/>
                    <a:pt x="410" y="556"/>
                    <a:pt x="410" y="420"/>
                  </a:cubicBezTo>
                  <a:lnTo>
                    <a:pt x="410" y="203"/>
                  </a:lnTo>
                  <a:cubicBezTo>
                    <a:pt x="410" y="91"/>
                    <a:pt x="319" y="0"/>
                    <a:pt x="2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682;p57"/>
            <p:cNvSpPr/>
            <p:nvPr/>
          </p:nvSpPr>
          <p:spPr>
            <a:xfrm>
              <a:off x="5077176" y="2545533"/>
              <a:ext cx="10671" cy="16360"/>
            </a:xfrm>
            <a:custGeom>
              <a:avLst/>
              <a:gdLst/>
              <a:ahLst/>
              <a:cxnLst/>
              <a:rect l="l" t="t" r="r" b="b"/>
              <a:pathLst>
                <a:path w="407" h="624" extrusionOk="0">
                  <a:moveTo>
                    <a:pt x="204" y="0"/>
                  </a:moveTo>
                  <a:cubicBezTo>
                    <a:pt x="92" y="0"/>
                    <a:pt x="1" y="91"/>
                    <a:pt x="1" y="203"/>
                  </a:cubicBezTo>
                  <a:lnTo>
                    <a:pt x="1" y="420"/>
                  </a:lnTo>
                  <a:cubicBezTo>
                    <a:pt x="1" y="556"/>
                    <a:pt x="102" y="624"/>
                    <a:pt x="204" y="624"/>
                  </a:cubicBezTo>
                  <a:cubicBezTo>
                    <a:pt x="305" y="624"/>
                    <a:pt x="407" y="556"/>
                    <a:pt x="407" y="420"/>
                  </a:cubicBezTo>
                  <a:lnTo>
                    <a:pt x="407" y="203"/>
                  </a:lnTo>
                  <a:cubicBezTo>
                    <a:pt x="407" y="91"/>
                    <a:pt x="316" y="0"/>
                    <a:pt x="2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683;p57"/>
            <p:cNvSpPr/>
            <p:nvPr/>
          </p:nvSpPr>
          <p:spPr>
            <a:xfrm>
              <a:off x="5023378" y="2585410"/>
              <a:ext cx="49656" cy="16543"/>
            </a:xfrm>
            <a:custGeom>
              <a:avLst/>
              <a:gdLst/>
              <a:ahLst/>
              <a:cxnLst/>
              <a:rect l="l" t="t" r="r" b="b"/>
              <a:pathLst>
                <a:path w="1894" h="631" extrusionOk="0">
                  <a:moveTo>
                    <a:pt x="296" y="1"/>
                  </a:moveTo>
                  <a:cubicBezTo>
                    <a:pt x="137" y="1"/>
                    <a:pt x="1" y="207"/>
                    <a:pt x="152" y="355"/>
                  </a:cubicBezTo>
                  <a:cubicBezTo>
                    <a:pt x="325" y="525"/>
                    <a:pt x="622" y="630"/>
                    <a:pt x="948" y="630"/>
                  </a:cubicBezTo>
                  <a:cubicBezTo>
                    <a:pt x="1271" y="630"/>
                    <a:pt x="1568" y="525"/>
                    <a:pt x="1745" y="355"/>
                  </a:cubicBezTo>
                  <a:cubicBezTo>
                    <a:pt x="1893" y="207"/>
                    <a:pt x="1757" y="1"/>
                    <a:pt x="1598" y="1"/>
                  </a:cubicBezTo>
                  <a:cubicBezTo>
                    <a:pt x="1552" y="1"/>
                    <a:pt x="1503" y="19"/>
                    <a:pt x="1459" y="62"/>
                  </a:cubicBezTo>
                  <a:cubicBezTo>
                    <a:pt x="1383" y="138"/>
                    <a:pt x="1206" y="221"/>
                    <a:pt x="948" y="221"/>
                  </a:cubicBezTo>
                  <a:cubicBezTo>
                    <a:pt x="688" y="221"/>
                    <a:pt x="510" y="138"/>
                    <a:pt x="438" y="62"/>
                  </a:cubicBezTo>
                  <a:cubicBezTo>
                    <a:pt x="393" y="19"/>
                    <a:pt x="344" y="1"/>
                    <a:pt x="2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684;p57"/>
            <p:cNvSpPr/>
            <p:nvPr/>
          </p:nvSpPr>
          <p:spPr>
            <a:xfrm>
              <a:off x="5001041" y="2528334"/>
              <a:ext cx="25746" cy="10749"/>
            </a:xfrm>
            <a:custGeom>
              <a:avLst/>
              <a:gdLst/>
              <a:ahLst/>
              <a:cxnLst/>
              <a:rect l="l" t="t" r="r" b="b"/>
              <a:pathLst>
                <a:path w="982" h="410" extrusionOk="0">
                  <a:moveTo>
                    <a:pt x="272" y="0"/>
                  </a:moveTo>
                  <a:cubicBezTo>
                    <a:pt x="0" y="0"/>
                    <a:pt x="0" y="410"/>
                    <a:pt x="272" y="410"/>
                  </a:cubicBezTo>
                  <a:lnTo>
                    <a:pt x="710" y="410"/>
                  </a:lnTo>
                  <a:cubicBezTo>
                    <a:pt x="982" y="410"/>
                    <a:pt x="982" y="0"/>
                    <a:pt x="7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685;p57"/>
            <p:cNvSpPr/>
            <p:nvPr/>
          </p:nvSpPr>
          <p:spPr>
            <a:xfrm>
              <a:off x="5069678" y="2528334"/>
              <a:ext cx="25667" cy="10749"/>
            </a:xfrm>
            <a:custGeom>
              <a:avLst/>
              <a:gdLst/>
              <a:ahLst/>
              <a:cxnLst/>
              <a:rect l="l" t="t" r="r" b="b"/>
              <a:pathLst>
                <a:path w="979" h="410" extrusionOk="0">
                  <a:moveTo>
                    <a:pt x="272" y="0"/>
                  </a:moveTo>
                  <a:cubicBezTo>
                    <a:pt x="1" y="0"/>
                    <a:pt x="1" y="410"/>
                    <a:pt x="272" y="410"/>
                  </a:cubicBezTo>
                  <a:lnTo>
                    <a:pt x="707" y="410"/>
                  </a:lnTo>
                  <a:cubicBezTo>
                    <a:pt x="979" y="410"/>
                    <a:pt x="979" y="0"/>
                    <a:pt x="7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1662;p57"/>
          <p:cNvGrpSpPr/>
          <p:nvPr/>
        </p:nvGrpSpPr>
        <p:grpSpPr>
          <a:xfrm>
            <a:off x="6063615" y="5276215"/>
            <a:ext cx="294640" cy="344805"/>
            <a:chOff x="4905714" y="2431198"/>
            <a:chExt cx="284958" cy="365052"/>
          </a:xfrm>
        </p:grpSpPr>
        <p:sp>
          <p:nvSpPr>
            <p:cNvPr id="160" name="Google Shape;11663;p57"/>
            <p:cNvSpPr/>
            <p:nvPr/>
          </p:nvSpPr>
          <p:spPr>
            <a:xfrm>
              <a:off x="4951568" y="2436599"/>
              <a:ext cx="193249" cy="131455"/>
            </a:xfrm>
            <a:custGeom>
              <a:avLst/>
              <a:gdLst/>
              <a:ahLst/>
              <a:cxnLst/>
              <a:rect l="l" t="t" r="r" b="b"/>
              <a:pathLst>
                <a:path w="7371" h="5014" extrusionOk="0">
                  <a:moveTo>
                    <a:pt x="3064" y="1"/>
                  </a:moveTo>
                  <a:cubicBezTo>
                    <a:pt x="1330" y="1"/>
                    <a:pt x="0" y="1547"/>
                    <a:pt x="265" y="3264"/>
                  </a:cubicBezTo>
                  <a:lnTo>
                    <a:pt x="533" y="5013"/>
                  </a:lnTo>
                  <a:lnTo>
                    <a:pt x="6838" y="5013"/>
                  </a:lnTo>
                  <a:lnTo>
                    <a:pt x="7106" y="3264"/>
                  </a:lnTo>
                  <a:cubicBezTo>
                    <a:pt x="7371" y="1547"/>
                    <a:pt x="6041" y="1"/>
                    <a:pt x="43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664;p57"/>
            <p:cNvSpPr/>
            <p:nvPr/>
          </p:nvSpPr>
          <p:spPr>
            <a:xfrm>
              <a:off x="4911115" y="2630871"/>
              <a:ext cx="274261" cy="160032"/>
            </a:xfrm>
            <a:custGeom>
              <a:avLst/>
              <a:gdLst/>
              <a:ahLst/>
              <a:cxnLst/>
              <a:rect l="l" t="t" r="r" b="b"/>
              <a:pathLst>
                <a:path w="10461" h="6104" extrusionOk="0">
                  <a:moveTo>
                    <a:pt x="3706" y="1"/>
                  </a:moveTo>
                  <a:lnTo>
                    <a:pt x="3706" y="1037"/>
                  </a:lnTo>
                  <a:cubicBezTo>
                    <a:pt x="3706" y="1326"/>
                    <a:pt x="3514" y="1580"/>
                    <a:pt x="3235" y="1663"/>
                  </a:cubicBezTo>
                  <a:lnTo>
                    <a:pt x="939" y="2341"/>
                  </a:lnTo>
                  <a:cubicBezTo>
                    <a:pt x="381" y="2504"/>
                    <a:pt x="1" y="3014"/>
                    <a:pt x="1" y="3594"/>
                  </a:cubicBezTo>
                  <a:lnTo>
                    <a:pt x="1" y="6104"/>
                  </a:lnTo>
                  <a:lnTo>
                    <a:pt x="10460" y="6104"/>
                  </a:lnTo>
                  <a:lnTo>
                    <a:pt x="10460" y="3594"/>
                  </a:lnTo>
                  <a:cubicBezTo>
                    <a:pt x="10460" y="3014"/>
                    <a:pt x="10080" y="2504"/>
                    <a:pt x="9522" y="2341"/>
                  </a:cubicBezTo>
                  <a:lnTo>
                    <a:pt x="7226" y="1663"/>
                  </a:lnTo>
                  <a:cubicBezTo>
                    <a:pt x="6947" y="1580"/>
                    <a:pt x="6755" y="1326"/>
                    <a:pt x="6755" y="1037"/>
                  </a:cubicBezTo>
                  <a:lnTo>
                    <a:pt x="6755"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665;p57"/>
            <p:cNvSpPr/>
            <p:nvPr/>
          </p:nvSpPr>
          <p:spPr>
            <a:xfrm>
              <a:off x="4911010" y="2674471"/>
              <a:ext cx="274366" cy="116432"/>
            </a:xfrm>
            <a:custGeom>
              <a:avLst/>
              <a:gdLst/>
              <a:ahLst/>
              <a:cxnLst/>
              <a:rect l="l" t="t" r="r" b="b"/>
              <a:pathLst>
                <a:path w="10465" h="4441" extrusionOk="0">
                  <a:moveTo>
                    <a:pt x="7230" y="0"/>
                  </a:moveTo>
                  <a:cubicBezTo>
                    <a:pt x="7288" y="29"/>
                    <a:pt x="7349" y="58"/>
                    <a:pt x="7411" y="80"/>
                  </a:cubicBezTo>
                  <a:lnTo>
                    <a:pt x="5231" y="735"/>
                  </a:lnTo>
                  <a:lnTo>
                    <a:pt x="3054" y="80"/>
                  </a:lnTo>
                  <a:cubicBezTo>
                    <a:pt x="3116" y="58"/>
                    <a:pt x="3177" y="29"/>
                    <a:pt x="3239" y="0"/>
                  </a:cubicBezTo>
                  <a:lnTo>
                    <a:pt x="3239" y="0"/>
                  </a:lnTo>
                  <a:lnTo>
                    <a:pt x="943" y="674"/>
                  </a:lnTo>
                  <a:cubicBezTo>
                    <a:pt x="385" y="841"/>
                    <a:pt x="1" y="1351"/>
                    <a:pt x="1" y="1931"/>
                  </a:cubicBezTo>
                  <a:lnTo>
                    <a:pt x="1" y="4441"/>
                  </a:lnTo>
                  <a:lnTo>
                    <a:pt x="10464" y="4441"/>
                  </a:lnTo>
                  <a:lnTo>
                    <a:pt x="10464" y="1931"/>
                  </a:lnTo>
                  <a:cubicBezTo>
                    <a:pt x="10464" y="1351"/>
                    <a:pt x="10080" y="841"/>
                    <a:pt x="9526" y="678"/>
                  </a:cubicBezTo>
                  <a:lnTo>
                    <a:pt x="72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666;p57"/>
            <p:cNvSpPr/>
            <p:nvPr/>
          </p:nvSpPr>
          <p:spPr>
            <a:xfrm>
              <a:off x="4979674" y="2679216"/>
              <a:ext cx="137144" cy="111687"/>
            </a:xfrm>
            <a:custGeom>
              <a:avLst/>
              <a:gdLst/>
              <a:ahLst/>
              <a:cxnLst/>
              <a:rect l="l" t="t" r="r" b="b"/>
              <a:pathLst>
                <a:path w="5231" h="4260" extrusionOk="0">
                  <a:moveTo>
                    <a:pt x="768" y="0"/>
                  </a:moveTo>
                  <a:lnTo>
                    <a:pt x="511" y="261"/>
                  </a:lnTo>
                  <a:cubicBezTo>
                    <a:pt x="182" y="587"/>
                    <a:pt x="0" y="1033"/>
                    <a:pt x="0" y="1493"/>
                  </a:cubicBezTo>
                  <a:lnTo>
                    <a:pt x="0" y="4260"/>
                  </a:lnTo>
                  <a:lnTo>
                    <a:pt x="5230" y="4260"/>
                  </a:lnTo>
                  <a:lnTo>
                    <a:pt x="5230" y="1493"/>
                  </a:lnTo>
                  <a:cubicBezTo>
                    <a:pt x="5230" y="1033"/>
                    <a:pt x="5046" y="587"/>
                    <a:pt x="4720" y="261"/>
                  </a:cubicBezTo>
                  <a:lnTo>
                    <a:pt x="4459" y="0"/>
                  </a:lnTo>
                  <a:lnTo>
                    <a:pt x="2615" y="337"/>
                  </a:lnTo>
                  <a:lnTo>
                    <a:pt x="768"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667;p57"/>
            <p:cNvSpPr/>
            <p:nvPr/>
          </p:nvSpPr>
          <p:spPr>
            <a:xfrm>
              <a:off x="4983082" y="2679216"/>
              <a:ext cx="130222" cy="51884"/>
            </a:xfrm>
            <a:custGeom>
              <a:avLst/>
              <a:gdLst/>
              <a:ahLst/>
              <a:cxnLst/>
              <a:rect l="l" t="t" r="r" b="b"/>
              <a:pathLst>
                <a:path w="4967" h="1979" extrusionOk="0">
                  <a:moveTo>
                    <a:pt x="638" y="0"/>
                  </a:moveTo>
                  <a:lnTo>
                    <a:pt x="381" y="261"/>
                  </a:lnTo>
                  <a:cubicBezTo>
                    <a:pt x="218" y="424"/>
                    <a:pt x="88" y="616"/>
                    <a:pt x="1" y="826"/>
                  </a:cubicBezTo>
                  <a:lnTo>
                    <a:pt x="751" y="1681"/>
                  </a:lnTo>
                  <a:cubicBezTo>
                    <a:pt x="922" y="1879"/>
                    <a:pt x="1163" y="1979"/>
                    <a:pt x="1404" y="1979"/>
                  </a:cubicBezTo>
                  <a:cubicBezTo>
                    <a:pt x="1627" y="1979"/>
                    <a:pt x="1850" y="1894"/>
                    <a:pt x="2022" y="1724"/>
                  </a:cubicBezTo>
                  <a:lnTo>
                    <a:pt x="2485" y="1261"/>
                  </a:lnTo>
                  <a:lnTo>
                    <a:pt x="2945" y="1724"/>
                  </a:lnTo>
                  <a:cubicBezTo>
                    <a:pt x="3117" y="1894"/>
                    <a:pt x="3340" y="1979"/>
                    <a:pt x="3563" y="1979"/>
                  </a:cubicBezTo>
                  <a:cubicBezTo>
                    <a:pt x="3805" y="1979"/>
                    <a:pt x="4047" y="1879"/>
                    <a:pt x="4220" y="1681"/>
                  </a:cubicBezTo>
                  <a:lnTo>
                    <a:pt x="4966" y="826"/>
                  </a:lnTo>
                  <a:cubicBezTo>
                    <a:pt x="4879" y="616"/>
                    <a:pt x="4749" y="424"/>
                    <a:pt x="4590" y="261"/>
                  </a:cubicBezTo>
                  <a:lnTo>
                    <a:pt x="4329" y="0"/>
                  </a:lnTo>
                  <a:lnTo>
                    <a:pt x="2485" y="337"/>
                  </a:lnTo>
                  <a:lnTo>
                    <a:pt x="638"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668;p57"/>
            <p:cNvSpPr/>
            <p:nvPr/>
          </p:nvSpPr>
          <p:spPr>
            <a:xfrm>
              <a:off x="5031034" y="2716523"/>
              <a:ext cx="34319" cy="74379"/>
            </a:xfrm>
            <a:custGeom>
              <a:avLst/>
              <a:gdLst/>
              <a:ahLst/>
              <a:cxnLst/>
              <a:rect l="l" t="t" r="r" b="b"/>
              <a:pathLst>
                <a:path w="1309" h="2837" extrusionOk="0">
                  <a:moveTo>
                    <a:pt x="341" y="1"/>
                  </a:moveTo>
                  <a:lnTo>
                    <a:pt x="1" y="2837"/>
                  </a:lnTo>
                  <a:lnTo>
                    <a:pt x="1308" y="2837"/>
                  </a:lnTo>
                  <a:lnTo>
                    <a:pt x="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669;p57"/>
            <p:cNvSpPr/>
            <p:nvPr/>
          </p:nvSpPr>
          <p:spPr>
            <a:xfrm>
              <a:off x="5025240" y="2688051"/>
              <a:ext cx="45802" cy="34292"/>
            </a:xfrm>
            <a:custGeom>
              <a:avLst/>
              <a:gdLst/>
              <a:ahLst/>
              <a:cxnLst/>
              <a:rect l="l" t="t" r="r" b="b"/>
              <a:pathLst>
                <a:path w="1747" h="1308" extrusionOk="0">
                  <a:moveTo>
                    <a:pt x="1" y="0"/>
                  </a:moveTo>
                  <a:lnTo>
                    <a:pt x="388" y="1156"/>
                  </a:lnTo>
                  <a:cubicBezTo>
                    <a:pt x="417" y="1246"/>
                    <a:pt x="501" y="1308"/>
                    <a:pt x="595" y="1308"/>
                  </a:cubicBezTo>
                  <a:lnTo>
                    <a:pt x="1153" y="1308"/>
                  </a:lnTo>
                  <a:cubicBezTo>
                    <a:pt x="1247" y="1304"/>
                    <a:pt x="1330" y="1246"/>
                    <a:pt x="1359" y="1156"/>
                  </a:cubicBezTo>
                  <a:lnTo>
                    <a:pt x="1747" y="0"/>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670;p57"/>
            <p:cNvSpPr/>
            <p:nvPr/>
          </p:nvSpPr>
          <p:spPr>
            <a:xfrm>
              <a:off x="5008146" y="2630871"/>
              <a:ext cx="80094" cy="28577"/>
            </a:xfrm>
            <a:custGeom>
              <a:avLst/>
              <a:gdLst/>
              <a:ahLst/>
              <a:cxnLst/>
              <a:rect l="l" t="t" r="r" b="b"/>
              <a:pathLst>
                <a:path w="3055" h="1090" extrusionOk="0">
                  <a:moveTo>
                    <a:pt x="1" y="1"/>
                  </a:moveTo>
                  <a:lnTo>
                    <a:pt x="1" y="704"/>
                  </a:lnTo>
                  <a:cubicBezTo>
                    <a:pt x="477" y="961"/>
                    <a:pt x="1002" y="1089"/>
                    <a:pt x="1528" y="1089"/>
                  </a:cubicBezTo>
                  <a:cubicBezTo>
                    <a:pt x="2053" y="1089"/>
                    <a:pt x="2578" y="961"/>
                    <a:pt x="3054" y="704"/>
                  </a:cubicBezTo>
                  <a:lnTo>
                    <a:pt x="3054"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671;p57"/>
            <p:cNvSpPr/>
            <p:nvPr/>
          </p:nvSpPr>
          <p:spPr>
            <a:xfrm>
              <a:off x="4989348" y="2663643"/>
              <a:ext cx="58806" cy="50285"/>
            </a:xfrm>
            <a:custGeom>
              <a:avLst/>
              <a:gdLst/>
              <a:ahLst/>
              <a:cxnLst/>
              <a:rect l="l" t="t" r="r" b="b"/>
              <a:pathLst>
                <a:path w="2243" h="1918" extrusionOk="0">
                  <a:moveTo>
                    <a:pt x="577" y="0"/>
                  </a:moveTo>
                  <a:lnTo>
                    <a:pt x="1" y="699"/>
                  </a:lnTo>
                  <a:lnTo>
                    <a:pt x="1004" y="1844"/>
                  </a:lnTo>
                  <a:cubicBezTo>
                    <a:pt x="1047" y="1893"/>
                    <a:pt x="1107" y="1917"/>
                    <a:pt x="1167" y="1917"/>
                  </a:cubicBezTo>
                  <a:cubicBezTo>
                    <a:pt x="1222" y="1917"/>
                    <a:pt x="1277" y="1896"/>
                    <a:pt x="1319" y="1855"/>
                  </a:cubicBezTo>
                  <a:lnTo>
                    <a:pt x="2243" y="931"/>
                  </a:lnTo>
                  <a:lnTo>
                    <a:pt x="577"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672;p57"/>
            <p:cNvSpPr/>
            <p:nvPr/>
          </p:nvSpPr>
          <p:spPr>
            <a:xfrm>
              <a:off x="5048232" y="2663643"/>
              <a:ext cx="58885" cy="50285"/>
            </a:xfrm>
            <a:custGeom>
              <a:avLst/>
              <a:gdLst/>
              <a:ahLst/>
              <a:cxnLst/>
              <a:rect l="l" t="t" r="r" b="b"/>
              <a:pathLst>
                <a:path w="2246" h="1918" extrusionOk="0">
                  <a:moveTo>
                    <a:pt x="1670" y="0"/>
                  </a:moveTo>
                  <a:lnTo>
                    <a:pt x="0" y="931"/>
                  </a:lnTo>
                  <a:lnTo>
                    <a:pt x="928" y="1855"/>
                  </a:lnTo>
                  <a:cubicBezTo>
                    <a:pt x="969" y="1896"/>
                    <a:pt x="1024" y="1917"/>
                    <a:pt x="1080" y="1917"/>
                  </a:cubicBezTo>
                  <a:cubicBezTo>
                    <a:pt x="1139" y="1917"/>
                    <a:pt x="1199" y="1893"/>
                    <a:pt x="1243" y="1844"/>
                  </a:cubicBezTo>
                  <a:lnTo>
                    <a:pt x="2246" y="699"/>
                  </a:lnTo>
                  <a:lnTo>
                    <a:pt x="1670"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673;p57"/>
            <p:cNvSpPr/>
            <p:nvPr/>
          </p:nvSpPr>
          <p:spPr>
            <a:xfrm>
              <a:off x="4940085" y="2647965"/>
              <a:ext cx="68087" cy="142938"/>
            </a:xfrm>
            <a:custGeom>
              <a:avLst/>
              <a:gdLst/>
              <a:ahLst/>
              <a:cxnLst/>
              <a:rect l="l" t="t" r="r" b="b"/>
              <a:pathLst>
                <a:path w="2597" h="5452" extrusionOk="0">
                  <a:moveTo>
                    <a:pt x="2597" y="1"/>
                  </a:moveTo>
                  <a:cubicBezTo>
                    <a:pt x="2597" y="1"/>
                    <a:pt x="1000" y="399"/>
                    <a:pt x="482" y="1964"/>
                  </a:cubicBezTo>
                  <a:cubicBezTo>
                    <a:pt x="435" y="2091"/>
                    <a:pt x="453" y="2235"/>
                    <a:pt x="529" y="2351"/>
                  </a:cubicBezTo>
                  <a:lnTo>
                    <a:pt x="851" y="2837"/>
                  </a:lnTo>
                  <a:lnTo>
                    <a:pt x="149" y="3539"/>
                  </a:lnTo>
                  <a:cubicBezTo>
                    <a:pt x="44" y="3644"/>
                    <a:pt x="0" y="3796"/>
                    <a:pt x="33" y="3941"/>
                  </a:cubicBezTo>
                  <a:lnTo>
                    <a:pt x="417" y="5452"/>
                  </a:lnTo>
                  <a:lnTo>
                    <a:pt x="1510" y="5452"/>
                  </a:lnTo>
                  <a:lnTo>
                    <a:pt x="1510" y="2685"/>
                  </a:lnTo>
                  <a:cubicBezTo>
                    <a:pt x="1510" y="2225"/>
                    <a:pt x="1692" y="1779"/>
                    <a:pt x="2021" y="1453"/>
                  </a:cubicBezTo>
                  <a:lnTo>
                    <a:pt x="2278" y="1192"/>
                  </a:lnTo>
                  <a:cubicBezTo>
                    <a:pt x="2481" y="990"/>
                    <a:pt x="2597" y="711"/>
                    <a:pt x="2597" y="421"/>
                  </a:cubicBezTo>
                  <a:lnTo>
                    <a:pt x="2597" y="1"/>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674;p57"/>
            <p:cNvSpPr/>
            <p:nvPr/>
          </p:nvSpPr>
          <p:spPr>
            <a:xfrm>
              <a:off x="5088214" y="2647965"/>
              <a:ext cx="68087" cy="142938"/>
            </a:xfrm>
            <a:custGeom>
              <a:avLst/>
              <a:gdLst/>
              <a:ahLst/>
              <a:cxnLst/>
              <a:rect l="l" t="t" r="r" b="b"/>
              <a:pathLst>
                <a:path w="2597" h="5452" extrusionOk="0">
                  <a:moveTo>
                    <a:pt x="0" y="1"/>
                  </a:moveTo>
                  <a:lnTo>
                    <a:pt x="0" y="421"/>
                  </a:lnTo>
                  <a:cubicBezTo>
                    <a:pt x="0" y="711"/>
                    <a:pt x="116" y="990"/>
                    <a:pt x="319" y="1192"/>
                  </a:cubicBezTo>
                  <a:lnTo>
                    <a:pt x="580" y="1453"/>
                  </a:lnTo>
                  <a:cubicBezTo>
                    <a:pt x="906" y="1779"/>
                    <a:pt x="1090" y="2221"/>
                    <a:pt x="1090" y="2685"/>
                  </a:cubicBezTo>
                  <a:lnTo>
                    <a:pt x="1090" y="5452"/>
                  </a:lnTo>
                  <a:lnTo>
                    <a:pt x="2180" y="5452"/>
                  </a:lnTo>
                  <a:lnTo>
                    <a:pt x="2564" y="3941"/>
                  </a:lnTo>
                  <a:cubicBezTo>
                    <a:pt x="2597" y="3796"/>
                    <a:pt x="2550" y="3644"/>
                    <a:pt x="2445" y="3539"/>
                  </a:cubicBezTo>
                  <a:lnTo>
                    <a:pt x="1742" y="2837"/>
                  </a:lnTo>
                  <a:lnTo>
                    <a:pt x="2068" y="2351"/>
                  </a:lnTo>
                  <a:cubicBezTo>
                    <a:pt x="2141" y="2235"/>
                    <a:pt x="2159" y="2091"/>
                    <a:pt x="2115" y="1964"/>
                  </a:cubicBezTo>
                  <a:cubicBezTo>
                    <a:pt x="1594" y="399"/>
                    <a:pt x="0" y="1"/>
                    <a:pt x="0"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675;p57"/>
            <p:cNvSpPr/>
            <p:nvPr/>
          </p:nvSpPr>
          <p:spPr>
            <a:xfrm>
              <a:off x="4951096" y="2493780"/>
              <a:ext cx="194298" cy="148627"/>
            </a:xfrm>
            <a:custGeom>
              <a:avLst/>
              <a:gdLst/>
              <a:ahLst/>
              <a:cxnLst/>
              <a:rect l="l" t="t" r="r" b="b"/>
              <a:pathLst>
                <a:path w="7411" h="5669" extrusionOk="0">
                  <a:moveTo>
                    <a:pt x="2365" y="0"/>
                  </a:moveTo>
                  <a:cubicBezTo>
                    <a:pt x="1598" y="0"/>
                    <a:pt x="1029" y="706"/>
                    <a:pt x="1196" y="1456"/>
                  </a:cubicBezTo>
                  <a:cubicBezTo>
                    <a:pt x="1253" y="1713"/>
                    <a:pt x="1054" y="1960"/>
                    <a:pt x="790" y="1960"/>
                  </a:cubicBezTo>
                  <a:lnTo>
                    <a:pt x="544" y="1960"/>
                  </a:lnTo>
                  <a:cubicBezTo>
                    <a:pt x="243" y="1960"/>
                    <a:pt x="0" y="2202"/>
                    <a:pt x="0" y="2503"/>
                  </a:cubicBezTo>
                  <a:cubicBezTo>
                    <a:pt x="0" y="2807"/>
                    <a:pt x="243" y="3050"/>
                    <a:pt x="544" y="3050"/>
                  </a:cubicBezTo>
                  <a:lnTo>
                    <a:pt x="880" y="3050"/>
                  </a:lnTo>
                  <a:cubicBezTo>
                    <a:pt x="993" y="4527"/>
                    <a:pt x="2224" y="5668"/>
                    <a:pt x="3705" y="5668"/>
                  </a:cubicBezTo>
                  <a:cubicBezTo>
                    <a:pt x="5187" y="5668"/>
                    <a:pt x="6414" y="4527"/>
                    <a:pt x="6527" y="3050"/>
                  </a:cubicBezTo>
                  <a:lnTo>
                    <a:pt x="6864" y="3050"/>
                  </a:lnTo>
                  <a:cubicBezTo>
                    <a:pt x="7164" y="3050"/>
                    <a:pt x="7410" y="2807"/>
                    <a:pt x="7410" y="2503"/>
                  </a:cubicBezTo>
                  <a:cubicBezTo>
                    <a:pt x="7410" y="2202"/>
                    <a:pt x="7164" y="1960"/>
                    <a:pt x="6864" y="1960"/>
                  </a:cubicBezTo>
                  <a:lnTo>
                    <a:pt x="6617" y="1960"/>
                  </a:lnTo>
                  <a:cubicBezTo>
                    <a:pt x="6353" y="1960"/>
                    <a:pt x="6157" y="1713"/>
                    <a:pt x="6215" y="1456"/>
                  </a:cubicBezTo>
                  <a:cubicBezTo>
                    <a:pt x="6378" y="706"/>
                    <a:pt x="5810" y="0"/>
                    <a:pt x="5045" y="0"/>
                  </a:cubicBez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676;p57"/>
            <p:cNvSpPr/>
            <p:nvPr/>
          </p:nvSpPr>
          <p:spPr>
            <a:xfrm>
              <a:off x="4950231" y="2493675"/>
              <a:ext cx="132294" cy="148653"/>
            </a:xfrm>
            <a:custGeom>
              <a:avLst/>
              <a:gdLst/>
              <a:ahLst/>
              <a:cxnLst/>
              <a:rect l="l" t="t" r="r" b="b"/>
              <a:pathLst>
                <a:path w="5046" h="5670" extrusionOk="0">
                  <a:moveTo>
                    <a:pt x="2398" y="1"/>
                  </a:moveTo>
                  <a:cubicBezTo>
                    <a:pt x="1631" y="1"/>
                    <a:pt x="1062" y="714"/>
                    <a:pt x="1229" y="1460"/>
                  </a:cubicBezTo>
                  <a:cubicBezTo>
                    <a:pt x="1286" y="1721"/>
                    <a:pt x="1087" y="1964"/>
                    <a:pt x="823" y="1964"/>
                  </a:cubicBezTo>
                  <a:lnTo>
                    <a:pt x="609" y="1964"/>
                  </a:lnTo>
                  <a:cubicBezTo>
                    <a:pt x="323" y="1964"/>
                    <a:pt x="66" y="2170"/>
                    <a:pt x="33" y="2452"/>
                  </a:cubicBezTo>
                  <a:cubicBezTo>
                    <a:pt x="1" y="2775"/>
                    <a:pt x="254" y="3054"/>
                    <a:pt x="577" y="3054"/>
                  </a:cubicBezTo>
                  <a:lnTo>
                    <a:pt x="917" y="3054"/>
                  </a:lnTo>
                  <a:cubicBezTo>
                    <a:pt x="1019" y="4549"/>
                    <a:pt x="2266" y="5670"/>
                    <a:pt x="3716" y="5670"/>
                  </a:cubicBezTo>
                  <a:cubicBezTo>
                    <a:pt x="3868" y="5670"/>
                    <a:pt x="4022" y="5658"/>
                    <a:pt x="4177" y="5632"/>
                  </a:cubicBezTo>
                  <a:cubicBezTo>
                    <a:pt x="2793" y="5422"/>
                    <a:pt x="1775" y="4234"/>
                    <a:pt x="1775" y="2836"/>
                  </a:cubicBezTo>
                  <a:lnTo>
                    <a:pt x="1775" y="1746"/>
                  </a:lnTo>
                  <a:cubicBezTo>
                    <a:pt x="1775" y="1145"/>
                    <a:pt x="2264" y="656"/>
                    <a:pt x="2866" y="656"/>
                  </a:cubicBezTo>
                  <a:lnTo>
                    <a:pt x="4390" y="656"/>
                  </a:lnTo>
                  <a:cubicBezTo>
                    <a:pt x="4752" y="656"/>
                    <a:pt x="5046" y="363"/>
                    <a:pt x="5046"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677;p57"/>
            <p:cNvSpPr/>
            <p:nvPr/>
          </p:nvSpPr>
          <p:spPr>
            <a:xfrm>
              <a:off x="5014910" y="2436599"/>
              <a:ext cx="115488" cy="39929"/>
            </a:xfrm>
            <a:custGeom>
              <a:avLst/>
              <a:gdLst/>
              <a:ahLst/>
              <a:cxnLst/>
              <a:rect l="l" t="t" r="r" b="b"/>
              <a:pathLst>
                <a:path w="4405" h="1523" extrusionOk="0">
                  <a:moveTo>
                    <a:pt x="1900" y="1"/>
                  </a:moveTo>
                  <a:cubicBezTo>
                    <a:pt x="1897" y="1"/>
                    <a:pt x="1894" y="1"/>
                    <a:pt x="1891" y="1"/>
                  </a:cubicBezTo>
                  <a:lnTo>
                    <a:pt x="648" y="1"/>
                  </a:lnTo>
                  <a:cubicBezTo>
                    <a:pt x="431" y="1"/>
                    <a:pt x="214" y="26"/>
                    <a:pt x="0" y="73"/>
                  </a:cubicBezTo>
                  <a:cubicBezTo>
                    <a:pt x="40" y="888"/>
                    <a:pt x="710" y="1522"/>
                    <a:pt x="1521" y="1522"/>
                  </a:cubicBezTo>
                  <a:lnTo>
                    <a:pt x="4404" y="1522"/>
                  </a:lnTo>
                  <a:cubicBezTo>
                    <a:pt x="3917" y="590"/>
                    <a:pt x="2954" y="1"/>
                    <a:pt x="1900"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678;p57"/>
            <p:cNvSpPr/>
            <p:nvPr/>
          </p:nvSpPr>
          <p:spPr>
            <a:xfrm>
              <a:off x="4974273" y="2739805"/>
              <a:ext cx="10749" cy="56446"/>
            </a:xfrm>
            <a:custGeom>
              <a:avLst/>
              <a:gdLst/>
              <a:ahLst/>
              <a:cxnLst/>
              <a:rect l="l" t="t" r="r" b="b"/>
              <a:pathLst>
                <a:path w="410" h="2153" extrusionOk="0">
                  <a:moveTo>
                    <a:pt x="206" y="0"/>
                  </a:moveTo>
                  <a:cubicBezTo>
                    <a:pt x="91" y="0"/>
                    <a:pt x="0" y="91"/>
                    <a:pt x="0" y="203"/>
                  </a:cubicBezTo>
                  <a:lnTo>
                    <a:pt x="0" y="1949"/>
                  </a:lnTo>
                  <a:cubicBezTo>
                    <a:pt x="0" y="2084"/>
                    <a:pt x="102" y="2152"/>
                    <a:pt x="205" y="2152"/>
                  </a:cubicBezTo>
                  <a:cubicBezTo>
                    <a:pt x="307" y="2152"/>
                    <a:pt x="409" y="2084"/>
                    <a:pt x="409" y="1949"/>
                  </a:cubicBezTo>
                  <a:lnTo>
                    <a:pt x="409" y="203"/>
                  </a:lnTo>
                  <a:cubicBezTo>
                    <a:pt x="409" y="91"/>
                    <a:pt x="319" y="0"/>
                    <a:pt x="20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679;p57"/>
            <p:cNvSpPr/>
            <p:nvPr/>
          </p:nvSpPr>
          <p:spPr>
            <a:xfrm>
              <a:off x="5111469" y="2739805"/>
              <a:ext cx="10671" cy="56446"/>
            </a:xfrm>
            <a:custGeom>
              <a:avLst/>
              <a:gdLst/>
              <a:ahLst/>
              <a:cxnLst/>
              <a:rect l="l" t="t" r="r" b="b"/>
              <a:pathLst>
                <a:path w="407" h="2153" extrusionOk="0">
                  <a:moveTo>
                    <a:pt x="203" y="0"/>
                  </a:moveTo>
                  <a:cubicBezTo>
                    <a:pt x="91" y="0"/>
                    <a:pt x="0" y="91"/>
                    <a:pt x="0" y="203"/>
                  </a:cubicBezTo>
                  <a:lnTo>
                    <a:pt x="0" y="1949"/>
                  </a:lnTo>
                  <a:cubicBezTo>
                    <a:pt x="0" y="2084"/>
                    <a:pt x="102" y="2152"/>
                    <a:pt x="203" y="2152"/>
                  </a:cubicBezTo>
                  <a:cubicBezTo>
                    <a:pt x="305" y="2152"/>
                    <a:pt x="406" y="2084"/>
                    <a:pt x="406" y="1949"/>
                  </a:cubicBezTo>
                  <a:lnTo>
                    <a:pt x="406" y="203"/>
                  </a:lnTo>
                  <a:cubicBezTo>
                    <a:pt x="406" y="91"/>
                    <a:pt x="316" y="0"/>
                    <a:pt x="2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1680;p57"/>
            <p:cNvSpPr/>
            <p:nvPr/>
          </p:nvSpPr>
          <p:spPr>
            <a:xfrm>
              <a:off x="4905714" y="2431198"/>
              <a:ext cx="284958" cy="365026"/>
            </a:xfrm>
            <a:custGeom>
              <a:avLst/>
              <a:gdLst/>
              <a:ahLst/>
              <a:cxnLst/>
              <a:rect l="l" t="t" r="r" b="b"/>
              <a:pathLst>
                <a:path w="10869" h="13923" extrusionOk="0">
                  <a:moveTo>
                    <a:pt x="5954" y="410"/>
                  </a:moveTo>
                  <a:cubicBezTo>
                    <a:pt x="7599" y="410"/>
                    <a:pt x="8837" y="1898"/>
                    <a:pt x="8540" y="3517"/>
                  </a:cubicBezTo>
                  <a:lnTo>
                    <a:pt x="8424" y="4144"/>
                  </a:lnTo>
                  <a:lnTo>
                    <a:pt x="8319" y="4144"/>
                  </a:lnTo>
                  <a:cubicBezTo>
                    <a:pt x="8182" y="4144"/>
                    <a:pt x="8073" y="4024"/>
                    <a:pt x="8087" y="3887"/>
                  </a:cubicBezTo>
                  <a:lnTo>
                    <a:pt x="8120" y="3619"/>
                  </a:lnTo>
                  <a:cubicBezTo>
                    <a:pt x="8203" y="2851"/>
                    <a:pt x="7602" y="2181"/>
                    <a:pt x="6834" y="2181"/>
                  </a:cubicBezTo>
                  <a:lnTo>
                    <a:pt x="6744" y="2181"/>
                  </a:lnTo>
                  <a:cubicBezTo>
                    <a:pt x="6472" y="2181"/>
                    <a:pt x="6472" y="2590"/>
                    <a:pt x="6744" y="2590"/>
                  </a:cubicBezTo>
                  <a:lnTo>
                    <a:pt x="6834" y="2590"/>
                  </a:lnTo>
                  <a:cubicBezTo>
                    <a:pt x="7359" y="2590"/>
                    <a:pt x="7772" y="3046"/>
                    <a:pt x="7714" y="3571"/>
                  </a:cubicBezTo>
                  <a:lnTo>
                    <a:pt x="7682" y="3839"/>
                  </a:lnTo>
                  <a:cubicBezTo>
                    <a:pt x="7642" y="4220"/>
                    <a:pt x="7935" y="4549"/>
                    <a:pt x="8316" y="4549"/>
                  </a:cubicBezTo>
                  <a:lnTo>
                    <a:pt x="8595" y="4549"/>
                  </a:lnTo>
                  <a:cubicBezTo>
                    <a:pt x="8797" y="4549"/>
                    <a:pt x="8953" y="4727"/>
                    <a:pt x="8931" y="4926"/>
                  </a:cubicBezTo>
                  <a:cubicBezTo>
                    <a:pt x="8913" y="5100"/>
                    <a:pt x="8750" y="5234"/>
                    <a:pt x="8562" y="5234"/>
                  </a:cubicBezTo>
                  <a:lnTo>
                    <a:pt x="8471" y="5234"/>
                  </a:lnTo>
                  <a:lnTo>
                    <a:pt x="8471" y="5219"/>
                  </a:lnTo>
                  <a:cubicBezTo>
                    <a:pt x="8471" y="5107"/>
                    <a:pt x="8381" y="5017"/>
                    <a:pt x="8269" y="5017"/>
                  </a:cubicBezTo>
                  <a:cubicBezTo>
                    <a:pt x="8156" y="5017"/>
                    <a:pt x="8062" y="5107"/>
                    <a:pt x="8062" y="5219"/>
                  </a:cubicBezTo>
                  <a:cubicBezTo>
                    <a:pt x="8062" y="6672"/>
                    <a:pt x="6885" y="7849"/>
                    <a:pt x="5433" y="7849"/>
                  </a:cubicBezTo>
                  <a:cubicBezTo>
                    <a:pt x="3984" y="7849"/>
                    <a:pt x="2807" y="6672"/>
                    <a:pt x="2803" y="5219"/>
                  </a:cubicBezTo>
                  <a:lnTo>
                    <a:pt x="2807" y="5219"/>
                  </a:lnTo>
                  <a:cubicBezTo>
                    <a:pt x="2807" y="5084"/>
                    <a:pt x="2706" y="5016"/>
                    <a:pt x="2604" y="5016"/>
                  </a:cubicBezTo>
                  <a:cubicBezTo>
                    <a:pt x="2503" y="5016"/>
                    <a:pt x="2401" y="5084"/>
                    <a:pt x="2401" y="5219"/>
                  </a:cubicBezTo>
                  <a:lnTo>
                    <a:pt x="2401" y="5230"/>
                  </a:lnTo>
                  <a:lnTo>
                    <a:pt x="2278" y="5230"/>
                  </a:lnTo>
                  <a:cubicBezTo>
                    <a:pt x="2276" y="5230"/>
                    <a:pt x="2274" y="5230"/>
                    <a:pt x="2272" y="5230"/>
                  </a:cubicBezTo>
                  <a:cubicBezTo>
                    <a:pt x="2072" y="5230"/>
                    <a:pt x="1916" y="5054"/>
                    <a:pt x="1938" y="4854"/>
                  </a:cubicBezTo>
                  <a:cubicBezTo>
                    <a:pt x="1956" y="4683"/>
                    <a:pt x="2119" y="4549"/>
                    <a:pt x="2307" y="4549"/>
                  </a:cubicBezTo>
                  <a:lnTo>
                    <a:pt x="2553" y="4549"/>
                  </a:lnTo>
                  <a:cubicBezTo>
                    <a:pt x="2934" y="4549"/>
                    <a:pt x="3227" y="4220"/>
                    <a:pt x="3187" y="3839"/>
                  </a:cubicBezTo>
                  <a:lnTo>
                    <a:pt x="3155" y="3571"/>
                  </a:lnTo>
                  <a:cubicBezTo>
                    <a:pt x="3097" y="3046"/>
                    <a:pt x="3510" y="2590"/>
                    <a:pt x="4038" y="2590"/>
                  </a:cubicBezTo>
                  <a:lnTo>
                    <a:pt x="5871" y="2590"/>
                  </a:lnTo>
                  <a:cubicBezTo>
                    <a:pt x="6143" y="2590"/>
                    <a:pt x="6143" y="2181"/>
                    <a:pt x="5871" y="2181"/>
                  </a:cubicBezTo>
                  <a:lnTo>
                    <a:pt x="4038" y="2181"/>
                  </a:lnTo>
                  <a:cubicBezTo>
                    <a:pt x="3267" y="2181"/>
                    <a:pt x="2666" y="2851"/>
                    <a:pt x="2753" y="3619"/>
                  </a:cubicBezTo>
                  <a:lnTo>
                    <a:pt x="2782" y="3887"/>
                  </a:lnTo>
                  <a:cubicBezTo>
                    <a:pt x="2796" y="4024"/>
                    <a:pt x="2687" y="4144"/>
                    <a:pt x="2550" y="4144"/>
                  </a:cubicBezTo>
                  <a:lnTo>
                    <a:pt x="2340" y="4144"/>
                  </a:lnTo>
                  <a:lnTo>
                    <a:pt x="2231" y="3448"/>
                  </a:lnTo>
                  <a:cubicBezTo>
                    <a:pt x="1978" y="1855"/>
                    <a:pt x="3213" y="410"/>
                    <a:pt x="4828" y="410"/>
                  </a:cubicBezTo>
                  <a:close/>
                  <a:moveTo>
                    <a:pt x="6758" y="7954"/>
                  </a:moveTo>
                  <a:lnTo>
                    <a:pt x="6758" y="8653"/>
                  </a:lnTo>
                  <a:cubicBezTo>
                    <a:pt x="6758" y="8700"/>
                    <a:pt x="6762" y="8751"/>
                    <a:pt x="6766" y="8801"/>
                  </a:cubicBezTo>
                  <a:lnTo>
                    <a:pt x="5436" y="9562"/>
                  </a:lnTo>
                  <a:lnTo>
                    <a:pt x="4107" y="8801"/>
                  </a:lnTo>
                  <a:cubicBezTo>
                    <a:pt x="4111" y="8751"/>
                    <a:pt x="4114" y="8700"/>
                    <a:pt x="4114" y="8653"/>
                  </a:cubicBezTo>
                  <a:lnTo>
                    <a:pt x="4114" y="7954"/>
                  </a:lnTo>
                  <a:cubicBezTo>
                    <a:pt x="4527" y="8153"/>
                    <a:pt x="4976" y="8254"/>
                    <a:pt x="5436" y="8254"/>
                  </a:cubicBezTo>
                  <a:cubicBezTo>
                    <a:pt x="5893" y="8254"/>
                    <a:pt x="6345" y="8153"/>
                    <a:pt x="6758" y="7954"/>
                  </a:cubicBezTo>
                  <a:close/>
                  <a:moveTo>
                    <a:pt x="6881" y="9207"/>
                  </a:moveTo>
                  <a:cubicBezTo>
                    <a:pt x="6947" y="9341"/>
                    <a:pt x="7034" y="9464"/>
                    <a:pt x="7139" y="9569"/>
                  </a:cubicBezTo>
                  <a:lnTo>
                    <a:pt x="7258" y="9689"/>
                  </a:lnTo>
                  <a:lnTo>
                    <a:pt x="6675" y="10388"/>
                  </a:lnTo>
                  <a:cubicBezTo>
                    <a:pt x="6629" y="10443"/>
                    <a:pt x="6563" y="10471"/>
                    <a:pt x="6497" y="10471"/>
                  </a:cubicBezTo>
                  <a:cubicBezTo>
                    <a:pt x="6438" y="10471"/>
                    <a:pt x="6379" y="10448"/>
                    <a:pt x="6335" y="10402"/>
                  </a:cubicBezTo>
                  <a:lnTo>
                    <a:pt x="5770" y="9841"/>
                  </a:lnTo>
                  <a:lnTo>
                    <a:pt x="6881" y="9207"/>
                  </a:lnTo>
                  <a:close/>
                  <a:moveTo>
                    <a:pt x="3991" y="9203"/>
                  </a:moveTo>
                  <a:lnTo>
                    <a:pt x="5103" y="9837"/>
                  </a:lnTo>
                  <a:lnTo>
                    <a:pt x="4542" y="10402"/>
                  </a:lnTo>
                  <a:cubicBezTo>
                    <a:pt x="4498" y="10446"/>
                    <a:pt x="4438" y="10471"/>
                    <a:pt x="4377" y="10471"/>
                  </a:cubicBezTo>
                  <a:cubicBezTo>
                    <a:pt x="4373" y="10471"/>
                    <a:pt x="4368" y="10471"/>
                    <a:pt x="4364" y="10471"/>
                  </a:cubicBezTo>
                  <a:cubicBezTo>
                    <a:pt x="4299" y="10467"/>
                    <a:pt x="4238" y="10438"/>
                    <a:pt x="4198" y="10388"/>
                  </a:cubicBezTo>
                  <a:lnTo>
                    <a:pt x="3615" y="9689"/>
                  </a:lnTo>
                  <a:lnTo>
                    <a:pt x="3738" y="9565"/>
                  </a:lnTo>
                  <a:cubicBezTo>
                    <a:pt x="3843" y="9460"/>
                    <a:pt x="3930" y="9337"/>
                    <a:pt x="3991" y="9203"/>
                  </a:cubicBezTo>
                  <a:close/>
                  <a:moveTo>
                    <a:pt x="5436" y="10083"/>
                  </a:moveTo>
                  <a:lnTo>
                    <a:pt x="5860" y="10503"/>
                  </a:lnTo>
                  <a:lnTo>
                    <a:pt x="5780" y="10742"/>
                  </a:lnTo>
                  <a:cubicBezTo>
                    <a:pt x="5748" y="10837"/>
                    <a:pt x="5661" y="10898"/>
                    <a:pt x="5560" y="10898"/>
                  </a:cubicBezTo>
                  <a:lnTo>
                    <a:pt x="5317" y="10898"/>
                  </a:lnTo>
                  <a:cubicBezTo>
                    <a:pt x="5215" y="10898"/>
                    <a:pt x="5129" y="10837"/>
                    <a:pt x="5096" y="10742"/>
                  </a:cubicBezTo>
                  <a:lnTo>
                    <a:pt x="5016" y="10503"/>
                  </a:lnTo>
                  <a:lnTo>
                    <a:pt x="5436" y="10083"/>
                  </a:lnTo>
                  <a:close/>
                  <a:moveTo>
                    <a:pt x="4828" y="0"/>
                  </a:moveTo>
                  <a:cubicBezTo>
                    <a:pt x="2959" y="0"/>
                    <a:pt x="1536" y="1666"/>
                    <a:pt x="1826" y="3514"/>
                  </a:cubicBezTo>
                  <a:lnTo>
                    <a:pt x="1941" y="4231"/>
                  </a:lnTo>
                  <a:cubicBezTo>
                    <a:pt x="1630" y="4383"/>
                    <a:pt x="1471" y="4730"/>
                    <a:pt x="1550" y="5067"/>
                  </a:cubicBezTo>
                  <a:cubicBezTo>
                    <a:pt x="1626" y="5404"/>
                    <a:pt x="1927" y="5639"/>
                    <a:pt x="2275" y="5639"/>
                  </a:cubicBezTo>
                  <a:lnTo>
                    <a:pt x="2427" y="5639"/>
                  </a:lnTo>
                  <a:cubicBezTo>
                    <a:pt x="2546" y="6480"/>
                    <a:pt x="3006" y="7229"/>
                    <a:pt x="3705" y="7715"/>
                  </a:cubicBezTo>
                  <a:lnTo>
                    <a:pt x="3705" y="8081"/>
                  </a:lnTo>
                  <a:cubicBezTo>
                    <a:pt x="3347" y="8204"/>
                    <a:pt x="2459" y="8580"/>
                    <a:pt x="1902" y="9482"/>
                  </a:cubicBezTo>
                  <a:lnTo>
                    <a:pt x="1087" y="9721"/>
                  </a:lnTo>
                  <a:cubicBezTo>
                    <a:pt x="446" y="9913"/>
                    <a:pt x="4" y="10500"/>
                    <a:pt x="0" y="11170"/>
                  </a:cubicBezTo>
                  <a:lnTo>
                    <a:pt x="0" y="13716"/>
                  </a:lnTo>
                  <a:cubicBezTo>
                    <a:pt x="0" y="13852"/>
                    <a:pt x="102" y="13920"/>
                    <a:pt x="203" y="13920"/>
                  </a:cubicBezTo>
                  <a:cubicBezTo>
                    <a:pt x="304" y="13920"/>
                    <a:pt x="406" y="13852"/>
                    <a:pt x="406" y="13716"/>
                  </a:cubicBezTo>
                  <a:lnTo>
                    <a:pt x="406" y="11170"/>
                  </a:lnTo>
                  <a:cubicBezTo>
                    <a:pt x="409" y="10681"/>
                    <a:pt x="732" y="10250"/>
                    <a:pt x="1199" y="10112"/>
                  </a:cubicBezTo>
                  <a:lnTo>
                    <a:pt x="1652" y="9978"/>
                  </a:lnTo>
                  <a:lnTo>
                    <a:pt x="1652" y="9978"/>
                  </a:lnTo>
                  <a:cubicBezTo>
                    <a:pt x="1634" y="10025"/>
                    <a:pt x="1615" y="10076"/>
                    <a:pt x="1597" y="10127"/>
                  </a:cubicBezTo>
                  <a:cubicBezTo>
                    <a:pt x="1532" y="10315"/>
                    <a:pt x="1561" y="10525"/>
                    <a:pt x="1670" y="10692"/>
                  </a:cubicBezTo>
                  <a:lnTo>
                    <a:pt x="1902" y="11039"/>
                  </a:lnTo>
                  <a:lnTo>
                    <a:pt x="1322" y="11619"/>
                  </a:lnTo>
                  <a:cubicBezTo>
                    <a:pt x="1163" y="11775"/>
                    <a:pt x="1101" y="12006"/>
                    <a:pt x="1152" y="12220"/>
                  </a:cubicBezTo>
                  <a:lnTo>
                    <a:pt x="1532" y="13767"/>
                  </a:lnTo>
                  <a:cubicBezTo>
                    <a:pt x="1557" y="13875"/>
                    <a:pt x="1639" y="13923"/>
                    <a:pt x="1723" y="13923"/>
                  </a:cubicBezTo>
                  <a:cubicBezTo>
                    <a:pt x="1843" y="13923"/>
                    <a:pt x="1965" y="13825"/>
                    <a:pt x="1927" y="13669"/>
                  </a:cubicBezTo>
                  <a:lnTo>
                    <a:pt x="1550" y="12126"/>
                  </a:lnTo>
                  <a:cubicBezTo>
                    <a:pt x="1529" y="12046"/>
                    <a:pt x="1554" y="11963"/>
                    <a:pt x="1612" y="11905"/>
                  </a:cubicBezTo>
                  <a:lnTo>
                    <a:pt x="2307" y="11206"/>
                  </a:lnTo>
                  <a:cubicBezTo>
                    <a:pt x="2376" y="11141"/>
                    <a:pt x="2387" y="11032"/>
                    <a:pt x="2333" y="10949"/>
                  </a:cubicBezTo>
                  <a:lnTo>
                    <a:pt x="2010" y="10467"/>
                  </a:lnTo>
                  <a:cubicBezTo>
                    <a:pt x="1970" y="10402"/>
                    <a:pt x="1960" y="10326"/>
                    <a:pt x="1985" y="10257"/>
                  </a:cubicBezTo>
                  <a:cubicBezTo>
                    <a:pt x="2340" y="9185"/>
                    <a:pt x="3256" y="8696"/>
                    <a:pt x="3705" y="8515"/>
                  </a:cubicBezTo>
                  <a:lnTo>
                    <a:pt x="3705" y="8653"/>
                  </a:lnTo>
                  <a:cubicBezTo>
                    <a:pt x="3705" y="8888"/>
                    <a:pt x="3615" y="9113"/>
                    <a:pt x="3448" y="9279"/>
                  </a:cubicBezTo>
                  <a:lnTo>
                    <a:pt x="3187" y="9540"/>
                  </a:lnTo>
                  <a:cubicBezTo>
                    <a:pt x="2821" y="9902"/>
                    <a:pt x="2615" y="10398"/>
                    <a:pt x="2615" y="10916"/>
                  </a:cubicBezTo>
                  <a:lnTo>
                    <a:pt x="2615" y="11105"/>
                  </a:lnTo>
                  <a:cubicBezTo>
                    <a:pt x="2615" y="11240"/>
                    <a:pt x="2717" y="11308"/>
                    <a:pt x="2820" y="11308"/>
                  </a:cubicBezTo>
                  <a:cubicBezTo>
                    <a:pt x="2922" y="11308"/>
                    <a:pt x="3024" y="11240"/>
                    <a:pt x="3024" y="11105"/>
                  </a:cubicBezTo>
                  <a:lnTo>
                    <a:pt x="3024" y="10916"/>
                  </a:lnTo>
                  <a:cubicBezTo>
                    <a:pt x="3024" y="10583"/>
                    <a:pt x="3133" y="10257"/>
                    <a:pt x="3332" y="9989"/>
                  </a:cubicBezTo>
                  <a:lnTo>
                    <a:pt x="3883" y="10648"/>
                  </a:lnTo>
                  <a:cubicBezTo>
                    <a:pt x="3999" y="10786"/>
                    <a:pt x="4165" y="10869"/>
                    <a:pt x="4346" y="10880"/>
                  </a:cubicBezTo>
                  <a:lnTo>
                    <a:pt x="4375" y="10880"/>
                  </a:lnTo>
                  <a:cubicBezTo>
                    <a:pt x="4484" y="10880"/>
                    <a:pt x="4589" y="10851"/>
                    <a:pt x="4683" y="10800"/>
                  </a:cubicBezTo>
                  <a:lnTo>
                    <a:pt x="4705" y="10869"/>
                  </a:lnTo>
                  <a:cubicBezTo>
                    <a:pt x="4741" y="10974"/>
                    <a:pt x="4806" y="11072"/>
                    <a:pt x="4889" y="11144"/>
                  </a:cubicBezTo>
                  <a:lnTo>
                    <a:pt x="4578" y="13694"/>
                  </a:lnTo>
                  <a:cubicBezTo>
                    <a:pt x="4560" y="13840"/>
                    <a:pt x="4673" y="13922"/>
                    <a:pt x="4784" y="13922"/>
                  </a:cubicBezTo>
                  <a:cubicBezTo>
                    <a:pt x="4877" y="13922"/>
                    <a:pt x="4969" y="13865"/>
                    <a:pt x="4984" y="13741"/>
                  </a:cubicBezTo>
                  <a:lnTo>
                    <a:pt x="5281" y="11304"/>
                  </a:lnTo>
                  <a:lnTo>
                    <a:pt x="5588" y="11304"/>
                  </a:lnTo>
                  <a:lnTo>
                    <a:pt x="5885" y="13741"/>
                  </a:lnTo>
                  <a:cubicBezTo>
                    <a:pt x="5900" y="13865"/>
                    <a:pt x="5992" y="13922"/>
                    <a:pt x="6085" y="13922"/>
                  </a:cubicBezTo>
                  <a:cubicBezTo>
                    <a:pt x="6196" y="13922"/>
                    <a:pt x="6309" y="13840"/>
                    <a:pt x="6291" y="13694"/>
                  </a:cubicBezTo>
                  <a:lnTo>
                    <a:pt x="5980" y="11148"/>
                  </a:lnTo>
                  <a:cubicBezTo>
                    <a:pt x="6063" y="11072"/>
                    <a:pt x="6128" y="10974"/>
                    <a:pt x="6164" y="10869"/>
                  </a:cubicBezTo>
                  <a:lnTo>
                    <a:pt x="6186" y="10800"/>
                  </a:lnTo>
                  <a:cubicBezTo>
                    <a:pt x="6280" y="10851"/>
                    <a:pt x="6389" y="10880"/>
                    <a:pt x="6494" y="10880"/>
                  </a:cubicBezTo>
                  <a:lnTo>
                    <a:pt x="6523" y="10880"/>
                  </a:lnTo>
                  <a:cubicBezTo>
                    <a:pt x="6704" y="10869"/>
                    <a:pt x="6871" y="10786"/>
                    <a:pt x="6986" y="10648"/>
                  </a:cubicBezTo>
                  <a:lnTo>
                    <a:pt x="7537" y="9989"/>
                  </a:lnTo>
                  <a:cubicBezTo>
                    <a:pt x="7740" y="10257"/>
                    <a:pt x="7848" y="10583"/>
                    <a:pt x="7845" y="10916"/>
                  </a:cubicBezTo>
                  <a:lnTo>
                    <a:pt x="7845" y="11105"/>
                  </a:lnTo>
                  <a:cubicBezTo>
                    <a:pt x="7845" y="11240"/>
                    <a:pt x="7947" y="11308"/>
                    <a:pt x="8049" y="11308"/>
                  </a:cubicBezTo>
                  <a:cubicBezTo>
                    <a:pt x="8152" y="11308"/>
                    <a:pt x="8254" y="11240"/>
                    <a:pt x="8254" y="11105"/>
                  </a:cubicBezTo>
                  <a:lnTo>
                    <a:pt x="8254" y="10916"/>
                  </a:lnTo>
                  <a:cubicBezTo>
                    <a:pt x="8254" y="10398"/>
                    <a:pt x="8051" y="9902"/>
                    <a:pt x="7682" y="9540"/>
                  </a:cubicBezTo>
                  <a:lnTo>
                    <a:pt x="7425" y="9279"/>
                  </a:lnTo>
                  <a:cubicBezTo>
                    <a:pt x="7258" y="9113"/>
                    <a:pt x="7164" y="8888"/>
                    <a:pt x="7164" y="8653"/>
                  </a:cubicBezTo>
                  <a:lnTo>
                    <a:pt x="7164" y="8515"/>
                  </a:lnTo>
                  <a:cubicBezTo>
                    <a:pt x="7609" y="8696"/>
                    <a:pt x="8526" y="9182"/>
                    <a:pt x="8884" y="10257"/>
                  </a:cubicBezTo>
                  <a:cubicBezTo>
                    <a:pt x="8910" y="10326"/>
                    <a:pt x="8899" y="10406"/>
                    <a:pt x="8859" y="10467"/>
                  </a:cubicBezTo>
                  <a:lnTo>
                    <a:pt x="8537" y="10953"/>
                  </a:lnTo>
                  <a:cubicBezTo>
                    <a:pt x="8482" y="11032"/>
                    <a:pt x="8493" y="11141"/>
                    <a:pt x="8562" y="11210"/>
                  </a:cubicBezTo>
                  <a:lnTo>
                    <a:pt x="9261" y="11909"/>
                  </a:lnTo>
                  <a:cubicBezTo>
                    <a:pt x="9315" y="11963"/>
                    <a:pt x="9341" y="12046"/>
                    <a:pt x="9319" y="12126"/>
                  </a:cubicBezTo>
                  <a:lnTo>
                    <a:pt x="8942" y="13669"/>
                  </a:lnTo>
                  <a:cubicBezTo>
                    <a:pt x="8904" y="13825"/>
                    <a:pt x="9026" y="13923"/>
                    <a:pt x="9147" y="13923"/>
                  </a:cubicBezTo>
                  <a:cubicBezTo>
                    <a:pt x="9231" y="13923"/>
                    <a:pt x="9314" y="13875"/>
                    <a:pt x="9341" y="13767"/>
                  </a:cubicBezTo>
                  <a:lnTo>
                    <a:pt x="9717" y="12224"/>
                  </a:lnTo>
                  <a:cubicBezTo>
                    <a:pt x="9768" y="12006"/>
                    <a:pt x="9706" y="11778"/>
                    <a:pt x="9547" y="11619"/>
                  </a:cubicBezTo>
                  <a:lnTo>
                    <a:pt x="8968" y="11039"/>
                  </a:lnTo>
                  <a:lnTo>
                    <a:pt x="9199" y="10692"/>
                  </a:lnTo>
                  <a:cubicBezTo>
                    <a:pt x="9308" y="10525"/>
                    <a:pt x="9337" y="10319"/>
                    <a:pt x="9272" y="10127"/>
                  </a:cubicBezTo>
                  <a:cubicBezTo>
                    <a:pt x="9254" y="10076"/>
                    <a:pt x="9236" y="10029"/>
                    <a:pt x="9217" y="9978"/>
                  </a:cubicBezTo>
                  <a:lnTo>
                    <a:pt x="9217" y="9978"/>
                  </a:lnTo>
                  <a:lnTo>
                    <a:pt x="9670" y="10112"/>
                  </a:lnTo>
                  <a:cubicBezTo>
                    <a:pt x="10137" y="10254"/>
                    <a:pt x="10460" y="10681"/>
                    <a:pt x="10463" y="11170"/>
                  </a:cubicBezTo>
                  <a:lnTo>
                    <a:pt x="10463" y="13716"/>
                  </a:lnTo>
                  <a:cubicBezTo>
                    <a:pt x="10463" y="13852"/>
                    <a:pt x="10565" y="13920"/>
                    <a:pt x="10666" y="13920"/>
                  </a:cubicBezTo>
                  <a:cubicBezTo>
                    <a:pt x="10768" y="13920"/>
                    <a:pt x="10869" y="13852"/>
                    <a:pt x="10869" y="13716"/>
                  </a:cubicBezTo>
                  <a:lnTo>
                    <a:pt x="10869" y="11170"/>
                  </a:lnTo>
                  <a:cubicBezTo>
                    <a:pt x="10865" y="10500"/>
                    <a:pt x="10427" y="9913"/>
                    <a:pt x="9786" y="9721"/>
                  </a:cubicBezTo>
                  <a:lnTo>
                    <a:pt x="8971" y="9482"/>
                  </a:lnTo>
                  <a:cubicBezTo>
                    <a:pt x="8413" y="8580"/>
                    <a:pt x="7526" y="8204"/>
                    <a:pt x="7168" y="8081"/>
                  </a:cubicBezTo>
                  <a:lnTo>
                    <a:pt x="7168" y="7715"/>
                  </a:lnTo>
                  <a:cubicBezTo>
                    <a:pt x="7863" y="7229"/>
                    <a:pt x="8326" y="6480"/>
                    <a:pt x="8446" y="5639"/>
                  </a:cubicBezTo>
                  <a:lnTo>
                    <a:pt x="8566" y="5639"/>
                  </a:lnTo>
                  <a:cubicBezTo>
                    <a:pt x="8960" y="5639"/>
                    <a:pt x="9301" y="5346"/>
                    <a:pt x="9341" y="4966"/>
                  </a:cubicBezTo>
                  <a:cubicBezTo>
                    <a:pt x="9377" y="4618"/>
                    <a:pt x="9163" y="4292"/>
                    <a:pt x="8834" y="4180"/>
                  </a:cubicBezTo>
                  <a:lnTo>
                    <a:pt x="8942" y="3590"/>
                  </a:lnTo>
                  <a:cubicBezTo>
                    <a:pt x="9286" y="1721"/>
                    <a:pt x="7852" y="0"/>
                    <a:pt x="595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1681;p57"/>
            <p:cNvSpPr/>
            <p:nvPr/>
          </p:nvSpPr>
          <p:spPr>
            <a:xfrm>
              <a:off x="5008539" y="2545533"/>
              <a:ext cx="10749" cy="16360"/>
            </a:xfrm>
            <a:custGeom>
              <a:avLst/>
              <a:gdLst/>
              <a:ahLst/>
              <a:cxnLst/>
              <a:rect l="l" t="t" r="r" b="b"/>
              <a:pathLst>
                <a:path w="410" h="624" extrusionOk="0">
                  <a:moveTo>
                    <a:pt x="207" y="0"/>
                  </a:moveTo>
                  <a:cubicBezTo>
                    <a:pt x="91" y="0"/>
                    <a:pt x="0" y="91"/>
                    <a:pt x="0" y="203"/>
                  </a:cubicBezTo>
                  <a:lnTo>
                    <a:pt x="0" y="420"/>
                  </a:lnTo>
                  <a:cubicBezTo>
                    <a:pt x="0" y="556"/>
                    <a:pt x="103" y="624"/>
                    <a:pt x="205" y="624"/>
                  </a:cubicBezTo>
                  <a:cubicBezTo>
                    <a:pt x="307" y="624"/>
                    <a:pt x="410" y="556"/>
                    <a:pt x="410" y="420"/>
                  </a:cubicBezTo>
                  <a:lnTo>
                    <a:pt x="410" y="203"/>
                  </a:lnTo>
                  <a:cubicBezTo>
                    <a:pt x="410" y="91"/>
                    <a:pt x="319" y="0"/>
                    <a:pt x="2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1682;p57"/>
            <p:cNvSpPr/>
            <p:nvPr/>
          </p:nvSpPr>
          <p:spPr>
            <a:xfrm>
              <a:off x="5077176" y="2545533"/>
              <a:ext cx="10671" cy="16360"/>
            </a:xfrm>
            <a:custGeom>
              <a:avLst/>
              <a:gdLst/>
              <a:ahLst/>
              <a:cxnLst/>
              <a:rect l="l" t="t" r="r" b="b"/>
              <a:pathLst>
                <a:path w="407" h="624" extrusionOk="0">
                  <a:moveTo>
                    <a:pt x="204" y="0"/>
                  </a:moveTo>
                  <a:cubicBezTo>
                    <a:pt x="92" y="0"/>
                    <a:pt x="1" y="91"/>
                    <a:pt x="1" y="203"/>
                  </a:cubicBezTo>
                  <a:lnTo>
                    <a:pt x="1" y="420"/>
                  </a:lnTo>
                  <a:cubicBezTo>
                    <a:pt x="1" y="556"/>
                    <a:pt x="102" y="624"/>
                    <a:pt x="204" y="624"/>
                  </a:cubicBezTo>
                  <a:cubicBezTo>
                    <a:pt x="305" y="624"/>
                    <a:pt x="407" y="556"/>
                    <a:pt x="407" y="420"/>
                  </a:cubicBezTo>
                  <a:lnTo>
                    <a:pt x="407" y="203"/>
                  </a:lnTo>
                  <a:cubicBezTo>
                    <a:pt x="407" y="91"/>
                    <a:pt x="316" y="0"/>
                    <a:pt x="2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1683;p57"/>
            <p:cNvSpPr/>
            <p:nvPr/>
          </p:nvSpPr>
          <p:spPr>
            <a:xfrm>
              <a:off x="5023378" y="2585410"/>
              <a:ext cx="49656" cy="16543"/>
            </a:xfrm>
            <a:custGeom>
              <a:avLst/>
              <a:gdLst/>
              <a:ahLst/>
              <a:cxnLst/>
              <a:rect l="l" t="t" r="r" b="b"/>
              <a:pathLst>
                <a:path w="1894" h="631" extrusionOk="0">
                  <a:moveTo>
                    <a:pt x="296" y="1"/>
                  </a:moveTo>
                  <a:cubicBezTo>
                    <a:pt x="137" y="1"/>
                    <a:pt x="1" y="207"/>
                    <a:pt x="152" y="355"/>
                  </a:cubicBezTo>
                  <a:cubicBezTo>
                    <a:pt x="325" y="525"/>
                    <a:pt x="622" y="630"/>
                    <a:pt x="948" y="630"/>
                  </a:cubicBezTo>
                  <a:cubicBezTo>
                    <a:pt x="1271" y="630"/>
                    <a:pt x="1568" y="525"/>
                    <a:pt x="1745" y="355"/>
                  </a:cubicBezTo>
                  <a:cubicBezTo>
                    <a:pt x="1893" y="207"/>
                    <a:pt x="1757" y="1"/>
                    <a:pt x="1598" y="1"/>
                  </a:cubicBezTo>
                  <a:cubicBezTo>
                    <a:pt x="1552" y="1"/>
                    <a:pt x="1503" y="19"/>
                    <a:pt x="1459" y="62"/>
                  </a:cubicBezTo>
                  <a:cubicBezTo>
                    <a:pt x="1383" y="138"/>
                    <a:pt x="1206" y="221"/>
                    <a:pt x="948" y="221"/>
                  </a:cubicBezTo>
                  <a:cubicBezTo>
                    <a:pt x="688" y="221"/>
                    <a:pt x="510" y="138"/>
                    <a:pt x="438" y="62"/>
                  </a:cubicBezTo>
                  <a:cubicBezTo>
                    <a:pt x="393" y="19"/>
                    <a:pt x="344" y="1"/>
                    <a:pt x="2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1684;p57"/>
            <p:cNvSpPr/>
            <p:nvPr/>
          </p:nvSpPr>
          <p:spPr>
            <a:xfrm>
              <a:off x="5001041" y="2528334"/>
              <a:ext cx="25746" cy="10749"/>
            </a:xfrm>
            <a:custGeom>
              <a:avLst/>
              <a:gdLst/>
              <a:ahLst/>
              <a:cxnLst/>
              <a:rect l="l" t="t" r="r" b="b"/>
              <a:pathLst>
                <a:path w="982" h="410" extrusionOk="0">
                  <a:moveTo>
                    <a:pt x="272" y="0"/>
                  </a:moveTo>
                  <a:cubicBezTo>
                    <a:pt x="0" y="0"/>
                    <a:pt x="0" y="410"/>
                    <a:pt x="272" y="410"/>
                  </a:cubicBezTo>
                  <a:lnTo>
                    <a:pt x="710" y="410"/>
                  </a:lnTo>
                  <a:cubicBezTo>
                    <a:pt x="982" y="410"/>
                    <a:pt x="982" y="0"/>
                    <a:pt x="7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1685;p57"/>
            <p:cNvSpPr/>
            <p:nvPr/>
          </p:nvSpPr>
          <p:spPr>
            <a:xfrm>
              <a:off x="5069678" y="2528334"/>
              <a:ext cx="25667" cy="10749"/>
            </a:xfrm>
            <a:custGeom>
              <a:avLst/>
              <a:gdLst/>
              <a:ahLst/>
              <a:cxnLst/>
              <a:rect l="l" t="t" r="r" b="b"/>
              <a:pathLst>
                <a:path w="979" h="410" extrusionOk="0">
                  <a:moveTo>
                    <a:pt x="272" y="0"/>
                  </a:moveTo>
                  <a:cubicBezTo>
                    <a:pt x="1" y="0"/>
                    <a:pt x="1" y="410"/>
                    <a:pt x="272" y="410"/>
                  </a:cubicBezTo>
                  <a:lnTo>
                    <a:pt x="707" y="410"/>
                  </a:lnTo>
                  <a:cubicBezTo>
                    <a:pt x="979" y="410"/>
                    <a:pt x="979" y="0"/>
                    <a:pt x="7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Oval 2"/>
          <p:cNvSpPr/>
          <p:nvPr/>
        </p:nvSpPr>
        <p:spPr>
          <a:xfrm>
            <a:off x="4272491" y="6290257"/>
            <a:ext cx="135532" cy="135532"/>
          </a:xfrm>
          <a:prstGeom prst="ellipse">
            <a:avLst/>
          </a:prstGeom>
          <a:solidFill>
            <a:srgbClr val="4BB9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4238706" y="6249847"/>
            <a:ext cx="198934" cy="198934"/>
          </a:xfrm>
          <a:prstGeom prst="ellipse">
            <a:avLst/>
          </a:prstGeom>
          <a:noFill/>
          <a:ln>
            <a:solidFill>
              <a:srgbClr val="4BB9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ight Triangle 15"/>
          <p:cNvSpPr/>
          <p:nvPr/>
        </p:nvSpPr>
        <p:spPr>
          <a:xfrm>
            <a:off x="5574030" y="5279390"/>
            <a:ext cx="1257300" cy="1654810"/>
          </a:xfrm>
          <a:prstGeom prst="rtTriangle">
            <a:avLst/>
          </a:prstGeom>
          <a:gradFill>
            <a:gsLst>
              <a:gs pos="0">
                <a:schemeClr val="tx1">
                  <a:lumMod val="75000"/>
                  <a:lumOff val="25000"/>
                </a:schemeClr>
              </a:gs>
              <a:gs pos="100000">
                <a:schemeClr val="bg1">
                  <a:alpha val="0"/>
                </a:schemeClr>
              </a:gs>
            </a:gsLst>
            <a:lin ang="540000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Pentagon 27"/>
          <p:cNvSpPr/>
          <p:nvPr/>
        </p:nvSpPr>
        <p:spPr>
          <a:xfrm flipH="1">
            <a:off x="4427855" y="5965190"/>
            <a:ext cx="2587625" cy="777240"/>
          </a:xfrm>
          <a:prstGeom prst="homePlate">
            <a:avLst/>
          </a:prstGeom>
          <a:solidFill>
            <a:srgbClr val="4BB9B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42"/>
          <p:cNvSpPr txBox="1"/>
          <p:nvPr/>
        </p:nvSpPr>
        <p:spPr>
          <a:xfrm>
            <a:off x="4836795" y="6223635"/>
            <a:ext cx="2164715" cy="306705"/>
          </a:xfrm>
          <a:prstGeom prst="rect">
            <a:avLst/>
          </a:prstGeom>
          <a:noFill/>
        </p:spPr>
        <p:txBody>
          <a:bodyPr wrap="square" rtlCol="0">
            <a:spAutoFit/>
          </a:bodyPr>
          <a:lstStyle/>
          <a:p>
            <a:pPr indent="0" algn="ctr">
              <a:buNone/>
            </a:pPr>
            <a:r>
              <a:rPr lang="en-US" altLang="en-IN" sz="1400" dirty="0">
                <a:solidFill>
                  <a:schemeClr val="bg1"/>
                </a:solidFill>
                <a:latin typeface="+mn-ea"/>
                <a:ea typeface="Open Sans" pitchFamily="2" charset="0"/>
                <a:cs typeface="+mn-ea"/>
              </a:rPr>
              <a:t>Jayesh Chaudhary</a:t>
            </a:r>
          </a:p>
        </p:txBody>
      </p:sp>
      <p:grpSp>
        <p:nvGrpSpPr>
          <p:cNvPr id="21" name="Google Shape;11662;p57"/>
          <p:cNvGrpSpPr/>
          <p:nvPr/>
        </p:nvGrpSpPr>
        <p:grpSpPr>
          <a:xfrm>
            <a:off x="4720590" y="6195060"/>
            <a:ext cx="294640" cy="344805"/>
            <a:chOff x="4905714" y="2431198"/>
            <a:chExt cx="284958" cy="365052"/>
          </a:xfrm>
        </p:grpSpPr>
        <p:sp>
          <p:nvSpPr>
            <p:cNvPr id="22" name="Google Shape;11663;p57"/>
            <p:cNvSpPr/>
            <p:nvPr/>
          </p:nvSpPr>
          <p:spPr>
            <a:xfrm>
              <a:off x="4951568" y="2436599"/>
              <a:ext cx="193249" cy="131455"/>
            </a:xfrm>
            <a:custGeom>
              <a:avLst/>
              <a:gdLst/>
              <a:ahLst/>
              <a:cxnLst/>
              <a:rect l="l" t="t" r="r" b="b"/>
              <a:pathLst>
                <a:path w="7371" h="5014" extrusionOk="0">
                  <a:moveTo>
                    <a:pt x="3064" y="1"/>
                  </a:moveTo>
                  <a:cubicBezTo>
                    <a:pt x="1330" y="1"/>
                    <a:pt x="0" y="1547"/>
                    <a:pt x="265" y="3264"/>
                  </a:cubicBezTo>
                  <a:lnTo>
                    <a:pt x="533" y="5013"/>
                  </a:lnTo>
                  <a:lnTo>
                    <a:pt x="6838" y="5013"/>
                  </a:lnTo>
                  <a:lnTo>
                    <a:pt x="7106" y="3264"/>
                  </a:lnTo>
                  <a:cubicBezTo>
                    <a:pt x="7371" y="1547"/>
                    <a:pt x="6041" y="1"/>
                    <a:pt x="43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64;p57"/>
            <p:cNvSpPr/>
            <p:nvPr/>
          </p:nvSpPr>
          <p:spPr>
            <a:xfrm>
              <a:off x="4911115" y="2630871"/>
              <a:ext cx="274261" cy="160032"/>
            </a:xfrm>
            <a:custGeom>
              <a:avLst/>
              <a:gdLst/>
              <a:ahLst/>
              <a:cxnLst/>
              <a:rect l="l" t="t" r="r" b="b"/>
              <a:pathLst>
                <a:path w="10461" h="6104" extrusionOk="0">
                  <a:moveTo>
                    <a:pt x="3706" y="1"/>
                  </a:moveTo>
                  <a:lnTo>
                    <a:pt x="3706" y="1037"/>
                  </a:lnTo>
                  <a:cubicBezTo>
                    <a:pt x="3706" y="1326"/>
                    <a:pt x="3514" y="1580"/>
                    <a:pt x="3235" y="1663"/>
                  </a:cubicBezTo>
                  <a:lnTo>
                    <a:pt x="939" y="2341"/>
                  </a:lnTo>
                  <a:cubicBezTo>
                    <a:pt x="381" y="2504"/>
                    <a:pt x="1" y="3014"/>
                    <a:pt x="1" y="3594"/>
                  </a:cubicBezTo>
                  <a:lnTo>
                    <a:pt x="1" y="6104"/>
                  </a:lnTo>
                  <a:lnTo>
                    <a:pt x="10460" y="6104"/>
                  </a:lnTo>
                  <a:lnTo>
                    <a:pt x="10460" y="3594"/>
                  </a:lnTo>
                  <a:cubicBezTo>
                    <a:pt x="10460" y="3014"/>
                    <a:pt x="10080" y="2504"/>
                    <a:pt x="9522" y="2341"/>
                  </a:cubicBezTo>
                  <a:lnTo>
                    <a:pt x="7226" y="1663"/>
                  </a:lnTo>
                  <a:cubicBezTo>
                    <a:pt x="6947" y="1580"/>
                    <a:pt x="6755" y="1326"/>
                    <a:pt x="6755" y="1037"/>
                  </a:cubicBezTo>
                  <a:lnTo>
                    <a:pt x="6755"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65;p57"/>
            <p:cNvSpPr/>
            <p:nvPr/>
          </p:nvSpPr>
          <p:spPr>
            <a:xfrm>
              <a:off x="4911010" y="2674471"/>
              <a:ext cx="274366" cy="116432"/>
            </a:xfrm>
            <a:custGeom>
              <a:avLst/>
              <a:gdLst/>
              <a:ahLst/>
              <a:cxnLst/>
              <a:rect l="l" t="t" r="r" b="b"/>
              <a:pathLst>
                <a:path w="10465" h="4441" extrusionOk="0">
                  <a:moveTo>
                    <a:pt x="7230" y="0"/>
                  </a:moveTo>
                  <a:cubicBezTo>
                    <a:pt x="7288" y="29"/>
                    <a:pt x="7349" y="58"/>
                    <a:pt x="7411" y="80"/>
                  </a:cubicBezTo>
                  <a:lnTo>
                    <a:pt x="5231" y="735"/>
                  </a:lnTo>
                  <a:lnTo>
                    <a:pt x="3054" y="80"/>
                  </a:lnTo>
                  <a:cubicBezTo>
                    <a:pt x="3116" y="58"/>
                    <a:pt x="3177" y="29"/>
                    <a:pt x="3239" y="0"/>
                  </a:cubicBezTo>
                  <a:lnTo>
                    <a:pt x="3239" y="0"/>
                  </a:lnTo>
                  <a:lnTo>
                    <a:pt x="943" y="674"/>
                  </a:lnTo>
                  <a:cubicBezTo>
                    <a:pt x="385" y="841"/>
                    <a:pt x="1" y="1351"/>
                    <a:pt x="1" y="1931"/>
                  </a:cubicBezTo>
                  <a:lnTo>
                    <a:pt x="1" y="4441"/>
                  </a:lnTo>
                  <a:lnTo>
                    <a:pt x="10464" y="4441"/>
                  </a:lnTo>
                  <a:lnTo>
                    <a:pt x="10464" y="1931"/>
                  </a:lnTo>
                  <a:cubicBezTo>
                    <a:pt x="10464" y="1351"/>
                    <a:pt x="10080" y="841"/>
                    <a:pt x="9526" y="678"/>
                  </a:cubicBezTo>
                  <a:lnTo>
                    <a:pt x="72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66;p57"/>
            <p:cNvSpPr/>
            <p:nvPr/>
          </p:nvSpPr>
          <p:spPr>
            <a:xfrm>
              <a:off x="4979674" y="2679216"/>
              <a:ext cx="137144" cy="111687"/>
            </a:xfrm>
            <a:custGeom>
              <a:avLst/>
              <a:gdLst/>
              <a:ahLst/>
              <a:cxnLst/>
              <a:rect l="l" t="t" r="r" b="b"/>
              <a:pathLst>
                <a:path w="5231" h="4260" extrusionOk="0">
                  <a:moveTo>
                    <a:pt x="768" y="0"/>
                  </a:moveTo>
                  <a:lnTo>
                    <a:pt x="511" y="261"/>
                  </a:lnTo>
                  <a:cubicBezTo>
                    <a:pt x="182" y="587"/>
                    <a:pt x="0" y="1033"/>
                    <a:pt x="0" y="1493"/>
                  </a:cubicBezTo>
                  <a:lnTo>
                    <a:pt x="0" y="4260"/>
                  </a:lnTo>
                  <a:lnTo>
                    <a:pt x="5230" y="4260"/>
                  </a:lnTo>
                  <a:lnTo>
                    <a:pt x="5230" y="1493"/>
                  </a:lnTo>
                  <a:cubicBezTo>
                    <a:pt x="5230" y="1033"/>
                    <a:pt x="5046" y="587"/>
                    <a:pt x="4720" y="261"/>
                  </a:cubicBezTo>
                  <a:lnTo>
                    <a:pt x="4459" y="0"/>
                  </a:lnTo>
                  <a:lnTo>
                    <a:pt x="2615" y="337"/>
                  </a:lnTo>
                  <a:lnTo>
                    <a:pt x="768"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67;p57"/>
            <p:cNvSpPr/>
            <p:nvPr/>
          </p:nvSpPr>
          <p:spPr>
            <a:xfrm>
              <a:off x="4983082" y="2679216"/>
              <a:ext cx="130222" cy="51884"/>
            </a:xfrm>
            <a:custGeom>
              <a:avLst/>
              <a:gdLst/>
              <a:ahLst/>
              <a:cxnLst/>
              <a:rect l="l" t="t" r="r" b="b"/>
              <a:pathLst>
                <a:path w="4967" h="1979" extrusionOk="0">
                  <a:moveTo>
                    <a:pt x="638" y="0"/>
                  </a:moveTo>
                  <a:lnTo>
                    <a:pt x="381" y="261"/>
                  </a:lnTo>
                  <a:cubicBezTo>
                    <a:pt x="218" y="424"/>
                    <a:pt x="88" y="616"/>
                    <a:pt x="1" y="826"/>
                  </a:cubicBezTo>
                  <a:lnTo>
                    <a:pt x="751" y="1681"/>
                  </a:lnTo>
                  <a:cubicBezTo>
                    <a:pt x="922" y="1879"/>
                    <a:pt x="1163" y="1979"/>
                    <a:pt x="1404" y="1979"/>
                  </a:cubicBezTo>
                  <a:cubicBezTo>
                    <a:pt x="1627" y="1979"/>
                    <a:pt x="1850" y="1894"/>
                    <a:pt x="2022" y="1724"/>
                  </a:cubicBezTo>
                  <a:lnTo>
                    <a:pt x="2485" y="1261"/>
                  </a:lnTo>
                  <a:lnTo>
                    <a:pt x="2945" y="1724"/>
                  </a:lnTo>
                  <a:cubicBezTo>
                    <a:pt x="3117" y="1894"/>
                    <a:pt x="3340" y="1979"/>
                    <a:pt x="3563" y="1979"/>
                  </a:cubicBezTo>
                  <a:cubicBezTo>
                    <a:pt x="3805" y="1979"/>
                    <a:pt x="4047" y="1879"/>
                    <a:pt x="4220" y="1681"/>
                  </a:cubicBezTo>
                  <a:lnTo>
                    <a:pt x="4966" y="826"/>
                  </a:lnTo>
                  <a:cubicBezTo>
                    <a:pt x="4879" y="616"/>
                    <a:pt x="4749" y="424"/>
                    <a:pt x="4590" y="261"/>
                  </a:cubicBezTo>
                  <a:lnTo>
                    <a:pt x="4329" y="0"/>
                  </a:lnTo>
                  <a:lnTo>
                    <a:pt x="2485" y="337"/>
                  </a:lnTo>
                  <a:lnTo>
                    <a:pt x="638"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668;p57"/>
            <p:cNvSpPr/>
            <p:nvPr/>
          </p:nvSpPr>
          <p:spPr>
            <a:xfrm>
              <a:off x="5031034" y="2716523"/>
              <a:ext cx="34319" cy="74379"/>
            </a:xfrm>
            <a:custGeom>
              <a:avLst/>
              <a:gdLst/>
              <a:ahLst/>
              <a:cxnLst/>
              <a:rect l="l" t="t" r="r" b="b"/>
              <a:pathLst>
                <a:path w="1309" h="2837" extrusionOk="0">
                  <a:moveTo>
                    <a:pt x="341" y="1"/>
                  </a:moveTo>
                  <a:lnTo>
                    <a:pt x="1" y="2837"/>
                  </a:lnTo>
                  <a:lnTo>
                    <a:pt x="1308" y="2837"/>
                  </a:lnTo>
                  <a:lnTo>
                    <a:pt x="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669;p57"/>
            <p:cNvSpPr/>
            <p:nvPr/>
          </p:nvSpPr>
          <p:spPr>
            <a:xfrm>
              <a:off x="5025240" y="2688051"/>
              <a:ext cx="45802" cy="34292"/>
            </a:xfrm>
            <a:custGeom>
              <a:avLst/>
              <a:gdLst/>
              <a:ahLst/>
              <a:cxnLst/>
              <a:rect l="l" t="t" r="r" b="b"/>
              <a:pathLst>
                <a:path w="1747" h="1308" extrusionOk="0">
                  <a:moveTo>
                    <a:pt x="1" y="0"/>
                  </a:moveTo>
                  <a:lnTo>
                    <a:pt x="388" y="1156"/>
                  </a:lnTo>
                  <a:cubicBezTo>
                    <a:pt x="417" y="1246"/>
                    <a:pt x="501" y="1308"/>
                    <a:pt x="595" y="1308"/>
                  </a:cubicBezTo>
                  <a:lnTo>
                    <a:pt x="1153" y="1308"/>
                  </a:lnTo>
                  <a:cubicBezTo>
                    <a:pt x="1247" y="1304"/>
                    <a:pt x="1330" y="1246"/>
                    <a:pt x="1359" y="1156"/>
                  </a:cubicBezTo>
                  <a:lnTo>
                    <a:pt x="1747" y="0"/>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70;p57"/>
            <p:cNvSpPr/>
            <p:nvPr/>
          </p:nvSpPr>
          <p:spPr>
            <a:xfrm>
              <a:off x="5008146" y="2630871"/>
              <a:ext cx="80094" cy="28577"/>
            </a:xfrm>
            <a:custGeom>
              <a:avLst/>
              <a:gdLst/>
              <a:ahLst/>
              <a:cxnLst/>
              <a:rect l="l" t="t" r="r" b="b"/>
              <a:pathLst>
                <a:path w="3055" h="1090" extrusionOk="0">
                  <a:moveTo>
                    <a:pt x="1" y="1"/>
                  </a:moveTo>
                  <a:lnTo>
                    <a:pt x="1" y="704"/>
                  </a:lnTo>
                  <a:cubicBezTo>
                    <a:pt x="477" y="961"/>
                    <a:pt x="1002" y="1089"/>
                    <a:pt x="1528" y="1089"/>
                  </a:cubicBezTo>
                  <a:cubicBezTo>
                    <a:pt x="2053" y="1089"/>
                    <a:pt x="2578" y="961"/>
                    <a:pt x="3054" y="704"/>
                  </a:cubicBezTo>
                  <a:lnTo>
                    <a:pt x="3054"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71;p57"/>
            <p:cNvSpPr/>
            <p:nvPr/>
          </p:nvSpPr>
          <p:spPr>
            <a:xfrm>
              <a:off x="4989348" y="2663643"/>
              <a:ext cx="58806" cy="50285"/>
            </a:xfrm>
            <a:custGeom>
              <a:avLst/>
              <a:gdLst/>
              <a:ahLst/>
              <a:cxnLst/>
              <a:rect l="l" t="t" r="r" b="b"/>
              <a:pathLst>
                <a:path w="2243" h="1918" extrusionOk="0">
                  <a:moveTo>
                    <a:pt x="577" y="0"/>
                  </a:moveTo>
                  <a:lnTo>
                    <a:pt x="1" y="699"/>
                  </a:lnTo>
                  <a:lnTo>
                    <a:pt x="1004" y="1844"/>
                  </a:lnTo>
                  <a:cubicBezTo>
                    <a:pt x="1047" y="1893"/>
                    <a:pt x="1107" y="1917"/>
                    <a:pt x="1167" y="1917"/>
                  </a:cubicBezTo>
                  <a:cubicBezTo>
                    <a:pt x="1222" y="1917"/>
                    <a:pt x="1277" y="1896"/>
                    <a:pt x="1319" y="1855"/>
                  </a:cubicBezTo>
                  <a:lnTo>
                    <a:pt x="2243" y="931"/>
                  </a:lnTo>
                  <a:lnTo>
                    <a:pt x="577"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72;p57"/>
            <p:cNvSpPr/>
            <p:nvPr/>
          </p:nvSpPr>
          <p:spPr>
            <a:xfrm>
              <a:off x="5048232" y="2663643"/>
              <a:ext cx="58885" cy="50285"/>
            </a:xfrm>
            <a:custGeom>
              <a:avLst/>
              <a:gdLst/>
              <a:ahLst/>
              <a:cxnLst/>
              <a:rect l="l" t="t" r="r" b="b"/>
              <a:pathLst>
                <a:path w="2246" h="1918" extrusionOk="0">
                  <a:moveTo>
                    <a:pt x="1670" y="0"/>
                  </a:moveTo>
                  <a:lnTo>
                    <a:pt x="0" y="931"/>
                  </a:lnTo>
                  <a:lnTo>
                    <a:pt x="928" y="1855"/>
                  </a:lnTo>
                  <a:cubicBezTo>
                    <a:pt x="969" y="1896"/>
                    <a:pt x="1024" y="1917"/>
                    <a:pt x="1080" y="1917"/>
                  </a:cubicBezTo>
                  <a:cubicBezTo>
                    <a:pt x="1139" y="1917"/>
                    <a:pt x="1199" y="1893"/>
                    <a:pt x="1243" y="1844"/>
                  </a:cubicBezTo>
                  <a:lnTo>
                    <a:pt x="2246" y="699"/>
                  </a:lnTo>
                  <a:lnTo>
                    <a:pt x="1670"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73;p57"/>
            <p:cNvSpPr/>
            <p:nvPr/>
          </p:nvSpPr>
          <p:spPr>
            <a:xfrm>
              <a:off x="4940085" y="2647965"/>
              <a:ext cx="68087" cy="142938"/>
            </a:xfrm>
            <a:custGeom>
              <a:avLst/>
              <a:gdLst/>
              <a:ahLst/>
              <a:cxnLst/>
              <a:rect l="l" t="t" r="r" b="b"/>
              <a:pathLst>
                <a:path w="2597" h="5452" extrusionOk="0">
                  <a:moveTo>
                    <a:pt x="2597" y="1"/>
                  </a:moveTo>
                  <a:cubicBezTo>
                    <a:pt x="2597" y="1"/>
                    <a:pt x="1000" y="399"/>
                    <a:pt x="482" y="1964"/>
                  </a:cubicBezTo>
                  <a:cubicBezTo>
                    <a:pt x="435" y="2091"/>
                    <a:pt x="453" y="2235"/>
                    <a:pt x="529" y="2351"/>
                  </a:cubicBezTo>
                  <a:lnTo>
                    <a:pt x="851" y="2837"/>
                  </a:lnTo>
                  <a:lnTo>
                    <a:pt x="149" y="3539"/>
                  </a:lnTo>
                  <a:cubicBezTo>
                    <a:pt x="44" y="3644"/>
                    <a:pt x="0" y="3796"/>
                    <a:pt x="33" y="3941"/>
                  </a:cubicBezTo>
                  <a:lnTo>
                    <a:pt x="417" y="5452"/>
                  </a:lnTo>
                  <a:lnTo>
                    <a:pt x="1510" y="5452"/>
                  </a:lnTo>
                  <a:lnTo>
                    <a:pt x="1510" y="2685"/>
                  </a:lnTo>
                  <a:cubicBezTo>
                    <a:pt x="1510" y="2225"/>
                    <a:pt x="1692" y="1779"/>
                    <a:pt x="2021" y="1453"/>
                  </a:cubicBezTo>
                  <a:lnTo>
                    <a:pt x="2278" y="1192"/>
                  </a:lnTo>
                  <a:cubicBezTo>
                    <a:pt x="2481" y="990"/>
                    <a:pt x="2597" y="711"/>
                    <a:pt x="2597" y="421"/>
                  </a:cubicBezTo>
                  <a:lnTo>
                    <a:pt x="2597" y="1"/>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74;p57"/>
            <p:cNvSpPr/>
            <p:nvPr/>
          </p:nvSpPr>
          <p:spPr>
            <a:xfrm>
              <a:off x="5088214" y="2647965"/>
              <a:ext cx="68087" cy="142938"/>
            </a:xfrm>
            <a:custGeom>
              <a:avLst/>
              <a:gdLst/>
              <a:ahLst/>
              <a:cxnLst/>
              <a:rect l="l" t="t" r="r" b="b"/>
              <a:pathLst>
                <a:path w="2597" h="5452" extrusionOk="0">
                  <a:moveTo>
                    <a:pt x="0" y="1"/>
                  </a:moveTo>
                  <a:lnTo>
                    <a:pt x="0" y="421"/>
                  </a:lnTo>
                  <a:cubicBezTo>
                    <a:pt x="0" y="711"/>
                    <a:pt x="116" y="990"/>
                    <a:pt x="319" y="1192"/>
                  </a:cubicBezTo>
                  <a:lnTo>
                    <a:pt x="580" y="1453"/>
                  </a:lnTo>
                  <a:cubicBezTo>
                    <a:pt x="906" y="1779"/>
                    <a:pt x="1090" y="2221"/>
                    <a:pt x="1090" y="2685"/>
                  </a:cubicBezTo>
                  <a:lnTo>
                    <a:pt x="1090" y="5452"/>
                  </a:lnTo>
                  <a:lnTo>
                    <a:pt x="2180" y="5452"/>
                  </a:lnTo>
                  <a:lnTo>
                    <a:pt x="2564" y="3941"/>
                  </a:lnTo>
                  <a:cubicBezTo>
                    <a:pt x="2597" y="3796"/>
                    <a:pt x="2550" y="3644"/>
                    <a:pt x="2445" y="3539"/>
                  </a:cubicBezTo>
                  <a:lnTo>
                    <a:pt x="1742" y="2837"/>
                  </a:lnTo>
                  <a:lnTo>
                    <a:pt x="2068" y="2351"/>
                  </a:lnTo>
                  <a:cubicBezTo>
                    <a:pt x="2141" y="2235"/>
                    <a:pt x="2159" y="2091"/>
                    <a:pt x="2115" y="1964"/>
                  </a:cubicBezTo>
                  <a:cubicBezTo>
                    <a:pt x="1594" y="399"/>
                    <a:pt x="0" y="1"/>
                    <a:pt x="0"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75;p57"/>
            <p:cNvSpPr/>
            <p:nvPr/>
          </p:nvSpPr>
          <p:spPr>
            <a:xfrm>
              <a:off x="4951096" y="2493780"/>
              <a:ext cx="194298" cy="148627"/>
            </a:xfrm>
            <a:custGeom>
              <a:avLst/>
              <a:gdLst/>
              <a:ahLst/>
              <a:cxnLst/>
              <a:rect l="l" t="t" r="r" b="b"/>
              <a:pathLst>
                <a:path w="7411" h="5669" extrusionOk="0">
                  <a:moveTo>
                    <a:pt x="2365" y="0"/>
                  </a:moveTo>
                  <a:cubicBezTo>
                    <a:pt x="1598" y="0"/>
                    <a:pt x="1029" y="706"/>
                    <a:pt x="1196" y="1456"/>
                  </a:cubicBezTo>
                  <a:cubicBezTo>
                    <a:pt x="1253" y="1713"/>
                    <a:pt x="1054" y="1960"/>
                    <a:pt x="790" y="1960"/>
                  </a:cubicBezTo>
                  <a:lnTo>
                    <a:pt x="544" y="1960"/>
                  </a:lnTo>
                  <a:cubicBezTo>
                    <a:pt x="243" y="1960"/>
                    <a:pt x="0" y="2202"/>
                    <a:pt x="0" y="2503"/>
                  </a:cubicBezTo>
                  <a:cubicBezTo>
                    <a:pt x="0" y="2807"/>
                    <a:pt x="243" y="3050"/>
                    <a:pt x="544" y="3050"/>
                  </a:cubicBezTo>
                  <a:lnTo>
                    <a:pt x="880" y="3050"/>
                  </a:lnTo>
                  <a:cubicBezTo>
                    <a:pt x="993" y="4527"/>
                    <a:pt x="2224" y="5668"/>
                    <a:pt x="3705" y="5668"/>
                  </a:cubicBezTo>
                  <a:cubicBezTo>
                    <a:pt x="5187" y="5668"/>
                    <a:pt x="6414" y="4527"/>
                    <a:pt x="6527" y="3050"/>
                  </a:cubicBezTo>
                  <a:lnTo>
                    <a:pt x="6864" y="3050"/>
                  </a:lnTo>
                  <a:cubicBezTo>
                    <a:pt x="7164" y="3050"/>
                    <a:pt x="7410" y="2807"/>
                    <a:pt x="7410" y="2503"/>
                  </a:cubicBezTo>
                  <a:cubicBezTo>
                    <a:pt x="7410" y="2202"/>
                    <a:pt x="7164" y="1960"/>
                    <a:pt x="6864" y="1960"/>
                  </a:cubicBezTo>
                  <a:lnTo>
                    <a:pt x="6617" y="1960"/>
                  </a:lnTo>
                  <a:cubicBezTo>
                    <a:pt x="6353" y="1960"/>
                    <a:pt x="6157" y="1713"/>
                    <a:pt x="6215" y="1456"/>
                  </a:cubicBezTo>
                  <a:cubicBezTo>
                    <a:pt x="6378" y="706"/>
                    <a:pt x="5810" y="0"/>
                    <a:pt x="5045" y="0"/>
                  </a:cubicBez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76;p57"/>
            <p:cNvSpPr/>
            <p:nvPr/>
          </p:nvSpPr>
          <p:spPr>
            <a:xfrm>
              <a:off x="4950231" y="2493675"/>
              <a:ext cx="132294" cy="148653"/>
            </a:xfrm>
            <a:custGeom>
              <a:avLst/>
              <a:gdLst/>
              <a:ahLst/>
              <a:cxnLst/>
              <a:rect l="l" t="t" r="r" b="b"/>
              <a:pathLst>
                <a:path w="5046" h="5670" extrusionOk="0">
                  <a:moveTo>
                    <a:pt x="2398" y="1"/>
                  </a:moveTo>
                  <a:cubicBezTo>
                    <a:pt x="1631" y="1"/>
                    <a:pt x="1062" y="714"/>
                    <a:pt x="1229" y="1460"/>
                  </a:cubicBezTo>
                  <a:cubicBezTo>
                    <a:pt x="1286" y="1721"/>
                    <a:pt x="1087" y="1964"/>
                    <a:pt x="823" y="1964"/>
                  </a:cubicBezTo>
                  <a:lnTo>
                    <a:pt x="609" y="1964"/>
                  </a:lnTo>
                  <a:cubicBezTo>
                    <a:pt x="323" y="1964"/>
                    <a:pt x="66" y="2170"/>
                    <a:pt x="33" y="2452"/>
                  </a:cubicBezTo>
                  <a:cubicBezTo>
                    <a:pt x="1" y="2775"/>
                    <a:pt x="254" y="3054"/>
                    <a:pt x="577" y="3054"/>
                  </a:cubicBezTo>
                  <a:lnTo>
                    <a:pt x="917" y="3054"/>
                  </a:lnTo>
                  <a:cubicBezTo>
                    <a:pt x="1019" y="4549"/>
                    <a:pt x="2266" y="5670"/>
                    <a:pt x="3716" y="5670"/>
                  </a:cubicBezTo>
                  <a:cubicBezTo>
                    <a:pt x="3868" y="5670"/>
                    <a:pt x="4022" y="5658"/>
                    <a:pt x="4177" y="5632"/>
                  </a:cubicBezTo>
                  <a:cubicBezTo>
                    <a:pt x="2793" y="5422"/>
                    <a:pt x="1775" y="4234"/>
                    <a:pt x="1775" y="2836"/>
                  </a:cubicBezTo>
                  <a:lnTo>
                    <a:pt x="1775" y="1746"/>
                  </a:lnTo>
                  <a:cubicBezTo>
                    <a:pt x="1775" y="1145"/>
                    <a:pt x="2264" y="656"/>
                    <a:pt x="2866" y="656"/>
                  </a:cubicBezTo>
                  <a:lnTo>
                    <a:pt x="4390" y="656"/>
                  </a:lnTo>
                  <a:cubicBezTo>
                    <a:pt x="4752" y="656"/>
                    <a:pt x="5046" y="363"/>
                    <a:pt x="5046"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77;p57"/>
            <p:cNvSpPr/>
            <p:nvPr/>
          </p:nvSpPr>
          <p:spPr>
            <a:xfrm>
              <a:off x="5014910" y="2436599"/>
              <a:ext cx="115488" cy="39929"/>
            </a:xfrm>
            <a:custGeom>
              <a:avLst/>
              <a:gdLst/>
              <a:ahLst/>
              <a:cxnLst/>
              <a:rect l="l" t="t" r="r" b="b"/>
              <a:pathLst>
                <a:path w="4405" h="1523" extrusionOk="0">
                  <a:moveTo>
                    <a:pt x="1900" y="1"/>
                  </a:moveTo>
                  <a:cubicBezTo>
                    <a:pt x="1897" y="1"/>
                    <a:pt x="1894" y="1"/>
                    <a:pt x="1891" y="1"/>
                  </a:cubicBezTo>
                  <a:lnTo>
                    <a:pt x="648" y="1"/>
                  </a:lnTo>
                  <a:cubicBezTo>
                    <a:pt x="431" y="1"/>
                    <a:pt x="214" y="26"/>
                    <a:pt x="0" y="73"/>
                  </a:cubicBezTo>
                  <a:cubicBezTo>
                    <a:pt x="40" y="888"/>
                    <a:pt x="710" y="1522"/>
                    <a:pt x="1521" y="1522"/>
                  </a:cubicBezTo>
                  <a:lnTo>
                    <a:pt x="4404" y="1522"/>
                  </a:lnTo>
                  <a:cubicBezTo>
                    <a:pt x="3917" y="590"/>
                    <a:pt x="2954" y="1"/>
                    <a:pt x="1900"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78;p57"/>
            <p:cNvSpPr/>
            <p:nvPr/>
          </p:nvSpPr>
          <p:spPr>
            <a:xfrm>
              <a:off x="4974273" y="2739805"/>
              <a:ext cx="10749" cy="56446"/>
            </a:xfrm>
            <a:custGeom>
              <a:avLst/>
              <a:gdLst/>
              <a:ahLst/>
              <a:cxnLst/>
              <a:rect l="l" t="t" r="r" b="b"/>
              <a:pathLst>
                <a:path w="410" h="2153" extrusionOk="0">
                  <a:moveTo>
                    <a:pt x="206" y="0"/>
                  </a:moveTo>
                  <a:cubicBezTo>
                    <a:pt x="91" y="0"/>
                    <a:pt x="0" y="91"/>
                    <a:pt x="0" y="203"/>
                  </a:cubicBezTo>
                  <a:lnTo>
                    <a:pt x="0" y="1949"/>
                  </a:lnTo>
                  <a:cubicBezTo>
                    <a:pt x="0" y="2084"/>
                    <a:pt x="102" y="2152"/>
                    <a:pt x="205" y="2152"/>
                  </a:cubicBezTo>
                  <a:cubicBezTo>
                    <a:pt x="307" y="2152"/>
                    <a:pt x="409" y="2084"/>
                    <a:pt x="409" y="1949"/>
                  </a:cubicBezTo>
                  <a:lnTo>
                    <a:pt x="409" y="203"/>
                  </a:lnTo>
                  <a:cubicBezTo>
                    <a:pt x="409" y="91"/>
                    <a:pt x="319" y="0"/>
                    <a:pt x="20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79;p57"/>
            <p:cNvSpPr/>
            <p:nvPr/>
          </p:nvSpPr>
          <p:spPr>
            <a:xfrm>
              <a:off x="5111469" y="2739805"/>
              <a:ext cx="10671" cy="56446"/>
            </a:xfrm>
            <a:custGeom>
              <a:avLst/>
              <a:gdLst/>
              <a:ahLst/>
              <a:cxnLst/>
              <a:rect l="l" t="t" r="r" b="b"/>
              <a:pathLst>
                <a:path w="407" h="2153" extrusionOk="0">
                  <a:moveTo>
                    <a:pt x="203" y="0"/>
                  </a:moveTo>
                  <a:cubicBezTo>
                    <a:pt x="91" y="0"/>
                    <a:pt x="0" y="91"/>
                    <a:pt x="0" y="203"/>
                  </a:cubicBezTo>
                  <a:lnTo>
                    <a:pt x="0" y="1949"/>
                  </a:lnTo>
                  <a:cubicBezTo>
                    <a:pt x="0" y="2084"/>
                    <a:pt x="102" y="2152"/>
                    <a:pt x="203" y="2152"/>
                  </a:cubicBezTo>
                  <a:cubicBezTo>
                    <a:pt x="305" y="2152"/>
                    <a:pt x="406" y="2084"/>
                    <a:pt x="406" y="1949"/>
                  </a:cubicBezTo>
                  <a:lnTo>
                    <a:pt x="406" y="203"/>
                  </a:lnTo>
                  <a:cubicBezTo>
                    <a:pt x="406" y="91"/>
                    <a:pt x="316" y="0"/>
                    <a:pt x="2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80;p57"/>
            <p:cNvSpPr/>
            <p:nvPr/>
          </p:nvSpPr>
          <p:spPr>
            <a:xfrm>
              <a:off x="4905714" y="2431198"/>
              <a:ext cx="284958" cy="365026"/>
            </a:xfrm>
            <a:custGeom>
              <a:avLst/>
              <a:gdLst/>
              <a:ahLst/>
              <a:cxnLst/>
              <a:rect l="l" t="t" r="r" b="b"/>
              <a:pathLst>
                <a:path w="10869" h="13923" extrusionOk="0">
                  <a:moveTo>
                    <a:pt x="5954" y="410"/>
                  </a:moveTo>
                  <a:cubicBezTo>
                    <a:pt x="7599" y="410"/>
                    <a:pt x="8837" y="1898"/>
                    <a:pt x="8540" y="3517"/>
                  </a:cubicBezTo>
                  <a:lnTo>
                    <a:pt x="8424" y="4144"/>
                  </a:lnTo>
                  <a:lnTo>
                    <a:pt x="8319" y="4144"/>
                  </a:lnTo>
                  <a:cubicBezTo>
                    <a:pt x="8182" y="4144"/>
                    <a:pt x="8073" y="4024"/>
                    <a:pt x="8087" y="3887"/>
                  </a:cubicBezTo>
                  <a:lnTo>
                    <a:pt x="8120" y="3619"/>
                  </a:lnTo>
                  <a:cubicBezTo>
                    <a:pt x="8203" y="2851"/>
                    <a:pt x="7602" y="2181"/>
                    <a:pt x="6834" y="2181"/>
                  </a:cubicBezTo>
                  <a:lnTo>
                    <a:pt x="6744" y="2181"/>
                  </a:lnTo>
                  <a:cubicBezTo>
                    <a:pt x="6472" y="2181"/>
                    <a:pt x="6472" y="2590"/>
                    <a:pt x="6744" y="2590"/>
                  </a:cubicBezTo>
                  <a:lnTo>
                    <a:pt x="6834" y="2590"/>
                  </a:lnTo>
                  <a:cubicBezTo>
                    <a:pt x="7359" y="2590"/>
                    <a:pt x="7772" y="3046"/>
                    <a:pt x="7714" y="3571"/>
                  </a:cubicBezTo>
                  <a:lnTo>
                    <a:pt x="7682" y="3839"/>
                  </a:lnTo>
                  <a:cubicBezTo>
                    <a:pt x="7642" y="4220"/>
                    <a:pt x="7935" y="4549"/>
                    <a:pt x="8316" y="4549"/>
                  </a:cubicBezTo>
                  <a:lnTo>
                    <a:pt x="8595" y="4549"/>
                  </a:lnTo>
                  <a:cubicBezTo>
                    <a:pt x="8797" y="4549"/>
                    <a:pt x="8953" y="4727"/>
                    <a:pt x="8931" y="4926"/>
                  </a:cubicBezTo>
                  <a:cubicBezTo>
                    <a:pt x="8913" y="5100"/>
                    <a:pt x="8750" y="5234"/>
                    <a:pt x="8562" y="5234"/>
                  </a:cubicBezTo>
                  <a:lnTo>
                    <a:pt x="8471" y="5234"/>
                  </a:lnTo>
                  <a:lnTo>
                    <a:pt x="8471" y="5219"/>
                  </a:lnTo>
                  <a:cubicBezTo>
                    <a:pt x="8471" y="5107"/>
                    <a:pt x="8381" y="5017"/>
                    <a:pt x="8269" y="5017"/>
                  </a:cubicBezTo>
                  <a:cubicBezTo>
                    <a:pt x="8156" y="5017"/>
                    <a:pt x="8062" y="5107"/>
                    <a:pt x="8062" y="5219"/>
                  </a:cubicBezTo>
                  <a:cubicBezTo>
                    <a:pt x="8062" y="6672"/>
                    <a:pt x="6885" y="7849"/>
                    <a:pt x="5433" y="7849"/>
                  </a:cubicBezTo>
                  <a:cubicBezTo>
                    <a:pt x="3984" y="7849"/>
                    <a:pt x="2807" y="6672"/>
                    <a:pt x="2803" y="5219"/>
                  </a:cubicBezTo>
                  <a:lnTo>
                    <a:pt x="2807" y="5219"/>
                  </a:lnTo>
                  <a:cubicBezTo>
                    <a:pt x="2807" y="5084"/>
                    <a:pt x="2706" y="5016"/>
                    <a:pt x="2604" y="5016"/>
                  </a:cubicBezTo>
                  <a:cubicBezTo>
                    <a:pt x="2503" y="5016"/>
                    <a:pt x="2401" y="5084"/>
                    <a:pt x="2401" y="5219"/>
                  </a:cubicBezTo>
                  <a:lnTo>
                    <a:pt x="2401" y="5230"/>
                  </a:lnTo>
                  <a:lnTo>
                    <a:pt x="2278" y="5230"/>
                  </a:lnTo>
                  <a:cubicBezTo>
                    <a:pt x="2276" y="5230"/>
                    <a:pt x="2274" y="5230"/>
                    <a:pt x="2272" y="5230"/>
                  </a:cubicBezTo>
                  <a:cubicBezTo>
                    <a:pt x="2072" y="5230"/>
                    <a:pt x="1916" y="5054"/>
                    <a:pt x="1938" y="4854"/>
                  </a:cubicBezTo>
                  <a:cubicBezTo>
                    <a:pt x="1956" y="4683"/>
                    <a:pt x="2119" y="4549"/>
                    <a:pt x="2307" y="4549"/>
                  </a:cubicBezTo>
                  <a:lnTo>
                    <a:pt x="2553" y="4549"/>
                  </a:lnTo>
                  <a:cubicBezTo>
                    <a:pt x="2934" y="4549"/>
                    <a:pt x="3227" y="4220"/>
                    <a:pt x="3187" y="3839"/>
                  </a:cubicBezTo>
                  <a:lnTo>
                    <a:pt x="3155" y="3571"/>
                  </a:lnTo>
                  <a:cubicBezTo>
                    <a:pt x="3097" y="3046"/>
                    <a:pt x="3510" y="2590"/>
                    <a:pt x="4038" y="2590"/>
                  </a:cubicBezTo>
                  <a:lnTo>
                    <a:pt x="5871" y="2590"/>
                  </a:lnTo>
                  <a:cubicBezTo>
                    <a:pt x="6143" y="2590"/>
                    <a:pt x="6143" y="2181"/>
                    <a:pt x="5871" y="2181"/>
                  </a:cubicBezTo>
                  <a:lnTo>
                    <a:pt x="4038" y="2181"/>
                  </a:lnTo>
                  <a:cubicBezTo>
                    <a:pt x="3267" y="2181"/>
                    <a:pt x="2666" y="2851"/>
                    <a:pt x="2753" y="3619"/>
                  </a:cubicBezTo>
                  <a:lnTo>
                    <a:pt x="2782" y="3887"/>
                  </a:lnTo>
                  <a:cubicBezTo>
                    <a:pt x="2796" y="4024"/>
                    <a:pt x="2687" y="4144"/>
                    <a:pt x="2550" y="4144"/>
                  </a:cubicBezTo>
                  <a:lnTo>
                    <a:pt x="2340" y="4144"/>
                  </a:lnTo>
                  <a:lnTo>
                    <a:pt x="2231" y="3448"/>
                  </a:lnTo>
                  <a:cubicBezTo>
                    <a:pt x="1978" y="1855"/>
                    <a:pt x="3213" y="410"/>
                    <a:pt x="4828" y="410"/>
                  </a:cubicBezTo>
                  <a:close/>
                  <a:moveTo>
                    <a:pt x="6758" y="7954"/>
                  </a:moveTo>
                  <a:lnTo>
                    <a:pt x="6758" y="8653"/>
                  </a:lnTo>
                  <a:cubicBezTo>
                    <a:pt x="6758" y="8700"/>
                    <a:pt x="6762" y="8751"/>
                    <a:pt x="6766" y="8801"/>
                  </a:cubicBezTo>
                  <a:lnTo>
                    <a:pt x="5436" y="9562"/>
                  </a:lnTo>
                  <a:lnTo>
                    <a:pt x="4107" y="8801"/>
                  </a:lnTo>
                  <a:cubicBezTo>
                    <a:pt x="4111" y="8751"/>
                    <a:pt x="4114" y="8700"/>
                    <a:pt x="4114" y="8653"/>
                  </a:cubicBezTo>
                  <a:lnTo>
                    <a:pt x="4114" y="7954"/>
                  </a:lnTo>
                  <a:cubicBezTo>
                    <a:pt x="4527" y="8153"/>
                    <a:pt x="4976" y="8254"/>
                    <a:pt x="5436" y="8254"/>
                  </a:cubicBezTo>
                  <a:cubicBezTo>
                    <a:pt x="5893" y="8254"/>
                    <a:pt x="6345" y="8153"/>
                    <a:pt x="6758" y="7954"/>
                  </a:cubicBezTo>
                  <a:close/>
                  <a:moveTo>
                    <a:pt x="6881" y="9207"/>
                  </a:moveTo>
                  <a:cubicBezTo>
                    <a:pt x="6947" y="9341"/>
                    <a:pt x="7034" y="9464"/>
                    <a:pt x="7139" y="9569"/>
                  </a:cubicBezTo>
                  <a:lnTo>
                    <a:pt x="7258" y="9689"/>
                  </a:lnTo>
                  <a:lnTo>
                    <a:pt x="6675" y="10388"/>
                  </a:lnTo>
                  <a:cubicBezTo>
                    <a:pt x="6629" y="10443"/>
                    <a:pt x="6563" y="10471"/>
                    <a:pt x="6497" y="10471"/>
                  </a:cubicBezTo>
                  <a:cubicBezTo>
                    <a:pt x="6438" y="10471"/>
                    <a:pt x="6379" y="10448"/>
                    <a:pt x="6335" y="10402"/>
                  </a:cubicBezTo>
                  <a:lnTo>
                    <a:pt x="5770" y="9841"/>
                  </a:lnTo>
                  <a:lnTo>
                    <a:pt x="6881" y="9207"/>
                  </a:lnTo>
                  <a:close/>
                  <a:moveTo>
                    <a:pt x="3991" y="9203"/>
                  </a:moveTo>
                  <a:lnTo>
                    <a:pt x="5103" y="9837"/>
                  </a:lnTo>
                  <a:lnTo>
                    <a:pt x="4542" y="10402"/>
                  </a:lnTo>
                  <a:cubicBezTo>
                    <a:pt x="4498" y="10446"/>
                    <a:pt x="4438" y="10471"/>
                    <a:pt x="4377" y="10471"/>
                  </a:cubicBezTo>
                  <a:cubicBezTo>
                    <a:pt x="4373" y="10471"/>
                    <a:pt x="4368" y="10471"/>
                    <a:pt x="4364" y="10471"/>
                  </a:cubicBezTo>
                  <a:cubicBezTo>
                    <a:pt x="4299" y="10467"/>
                    <a:pt x="4238" y="10438"/>
                    <a:pt x="4198" y="10388"/>
                  </a:cubicBezTo>
                  <a:lnTo>
                    <a:pt x="3615" y="9689"/>
                  </a:lnTo>
                  <a:lnTo>
                    <a:pt x="3738" y="9565"/>
                  </a:lnTo>
                  <a:cubicBezTo>
                    <a:pt x="3843" y="9460"/>
                    <a:pt x="3930" y="9337"/>
                    <a:pt x="3991" y="9203"/>
                  </a:cubicBezTo>
                  <a:close/>
                  <a:moveTo>
                    <a:pt x="5436" y="10083"/>
                  </a:moveTo>
                  <a:lnTo>
                    <a:pt x="5860" y="10503"/>
                  </a:lnTo>
                  <a:lnTo>
                    <a:pt x="5780" y="10742"/>
                  </a:lnTo>
                  <a:cubicBezTo>
                    <a:pt x="5748" y="10837"/>
                    <a:pt x="5661" y="10898"/>
                    <a:pt x="5560" y="10898"/>
                  </a:cubicBezTo>
                  <a:lnTo>
                    <a:pt x="5317" y="10898"/>
                  </a:lnTo>
                  <a:cubicBezTo>
                    <a:pt x="5215" y="10898"/>
                    <a:pt x="5129" y="10837"/>
                    <a:pt x="5096" y="10742"/>
                  </a:cubicBezTo>
                  <a:lnTo>
                    <a:pt x="5016" y="10503"/>
                  </a:lnTo>
                  <a:lnTo>
                    <a:pt x="5436" y="10083"/>
                  </a:lnTo>
                  <a:close/>
                  <a:moveTo>
                    <a:pt x="4828" y="0"/>
                  </a:moveTo>
                  <a:cubicBezTo>
                    <a:pt x="2959" y="0"/>
                    <a:pt x="1536" y="1666"/>
                    <a:pt x="1826" y="3514"/>
                  </a:cubicBezTo>
                  <a:lnTo>
                    <a:pt x="1941" y="4231"/>
                  </a:lnTo>
                  <a:cubicBezTo>
                    <a:pt x="1630" y="4383"/>
                    <a:pt x="1471" y="4730"/>
                    <a:pt x="1550" y="5067"/>
                  </a:cubicBezTo>
                  <a:cubicBezTo>
                    <a:pt x="1626" y="5404"/>
                    <a:pt x="1927" y="5639"/>
                    <a:pt x="2275" y="5639"/>
                  </a:cubicBezTo>
                  <a:lnTo>
                    <a:pt x="2427" y="5639"/>
                  </a:lnTo>
                  <a:cubicBezTo>
                    <a:pt x="2546" y="6480"/>
                    <a:pt x="3006" y="7229"/>
                    <a:pt x="3705" y="7715"/>
                  </a:cubicBezTo>
                  <a:lnTo>
                    <a:pt x="3705" y="8081"/>
                  </a:lnTo>
                  <a:cubicBezTo>
                    <a:pt x="3347" y="8204"/>
                    <a:pt x="2459" y="8580"/>
                    <a:pt x="1902" y="9482"/>
                  </a:cubicBezTo>
                  <a:lnTo>
                    <a:pt x="1087" y="9721"/>
                  </a:lnTo>
                  <a:cubicBezTo>
                    <a:pt x="446" y="9913"/>
                    <a:pt x="4" y="10500"/>
                    <a:pt x="0" y="11170"/>
                  </a:cubicBezTo>
                  <a:lnTo>
                    <a:pt x="0" y="13716"/>
                  </a:lnTo>
                  <a:cubicBezTo>
                    <a:pt x="0" y="13852"/>
                    <a:pt x="102" y="13920"/>
                    <a:pt x="203" y="13920"/>
                  </a:cubicBezTo>
                  <a:cubicBezTo>
                    <a:pt x="304" y="13920"/>
                    <a:pt x="406" y="13852"/>
                    <a:pt x="406" y="13716"/>
                  </a:cubicBezTo>
                  <a:lnTo>
                    <a:pt x="406" y="11170"/>
                  </a:lnTo>
                  <a:cubicBezTo>
                    <a:pt x="409" y="10681"/>
                    <a:pt x="732" y="10250"/>
                    <a:pt x="1199" y="10112"/>
                  </a:cubicBezTo>
                  <a:lnTo>
                    <a:pt x="1652" y="9978"/>
                  </a:lnTo>
                  <a:lnTo>
                    <a:pt x="1652" y="9978"/>
                  </a:lnTo>
                  <a:cubicBezTo>
                    <a:pt x="1634" y="10025"/>
                    <a:pt x="1615" y="10076"/>
                    <a:pt x="1597" y="10127"/>
                  </a:cubicBezTo>
                  <a:cubicBezTo>
                    <a:pt x="1532" y="10315"/>
                    <a:pt x="1561" y="10525"/>
                    <a:pt x="1670" y="10692"/>
                  </a:cubicBezTo>
                  <a:lnTo>
                    <a:pt x="1902" y="11039"/>
                  </a:lnTo>
                  <a:lnTo>
                    <a:pt x="1322" y="11619"/>
                  </a:lnTo>
                  <a:cubicBezTo>
                    <a:pt x="1163" y="11775"/>
                    <a:pt x="1101" y="12006"/>
                    <a:pt x="1152" y="12220"/>
                  </a:cubicBezTo>
                  <a:lnTo>
                    <a:pt x="1532" y="13767"/>
                  </a:lnTo>
                  <a:cubicBezTo>
                    <a:pt x="1557" y="13875"/>
                    <a:pt x="1639" y="13923"/>
                    <a:pt x="1723" y="13923"/>
                  </a:cubicBezTo>
                  <a:cubicBezTo>
                    <a:pt x="1843" y="13923"/>
                    <a:pt x="1965" y="13825"/>
                    <a:pt x="1927" y="13669"/>
                  </a:cubicBezTo>
                  <a:lnTo>
                    <a:pt x="1550" y="12126"/>
                  </a:lnTo>
                  <a:cubicBezTo>
                    <a:pt x="1529" y="12046"/>
                    <a:pt x="1554" y="11963"/>
                    <a:pt x="1612" y="11905"/>
                  </a:cubicBezTo>
                  <a:lnTo>
                    <a:pt x="2307" y="11206"/>
                  </a:lnTo>
                  <a:cubicBezTo>
                    <a:pt x="2376" y="11141"/>
                    <a:pt x="2387" y="11032"/>
                    <a:pt x="2333" y="10949"/>
                  </a:cubicBezTo>
                  <a:lnTo>
                    <a:pt x="2010" y="10467"/>
                  </a:lnTo>
                  <a:cubicBezTo>
                    <a:pt x="1970" y="10402"/>
                    <a:pt x="1960" y="10326"/>
                    <a:pt x="1985" y="10257"/>
                  </a:cubicBezTo>
                  <a:cubicBezTo>
                    <a:pt x="2340" y="9185"/>
                    <a:pt x="3256" y="8696"/>
                    <a:pt x="3705" y="8515"/>
                  </a:cubicBezTo>
                  <a:lnTo>
                    <a:pt x="3705" y="8653"/>
                  </a:lnTo>
                  <a:cubicBezTo>
                    <a:pt x="3705" y="8888"/>
                    <a:pt x="3615" y="9113"/>
                    <a:pt x="3448" y="9279"/>
                  </a:cubicBezTo>
                  <a:lnTo>
                    <a:pt x="3187" y="9540"/>
                  </a:lnTo>
                  <a:cubicBezTo>
                    <a:pt x="2821" y="9902"/>
                    <a:pt x="2615" y="10398"/>
                    <a:pt x="2615" y="10916"/>
                  </a:cubicBezTo>
                  <a:lnTo>
                    <a:pt x="2615" y="11105"/>
                  </a:lnTo>
                  <a:cubicBezTo>
                    <a:pt x="2615" y="11240"/>
                    <a:pt x="2717" y="11308"/>
                    <a:pt x="2820" y="11308"/>
                  </a:cubicBezTo>
                  <a:cubicBezTo>
                    <a:pt x="2922" y="11308"/>
                    <a:pt x="3024" y="11240"/>
                    <a:pt x="3024" y="11105"/>
                  </a:cubicBezTo>
                  <a:lnTo>
                    <a:pt x="3024" y="10916"/>
                  </a:lnTo>
                  <a:cubicBezTo>
                    <a:pt x="3024" y="10583"/>
                    <a:pt x="3133" y="10257"/>
                    <a:pt x="3332" y="9989"/>
                  </a:cubicBezTo>
                  <a:lnTo>
                    <a:pt x="3883" y="10648"/>
                  </a:lnTo>
                  <a:cubicBezTo>
                    <a:pt x="3999" y="10786"/>
                    <a:pt x="4165" y="10869"/>
                    <a:pt x="4346" y="10880"/>
                  </a:cubicBezTo>
                  <a:lnTo>
                    <a:pt x="4375" y="10880"/>
                  </a:lnTo>
                  <a:cubicBezTo>
                    <a:pt x="4484" y="10880"/>
                    <a:pt x="4589" y="10851"/>
                    <a:pt x="4683" y="10800"/>
                  </a:cubicBezTo>
                  <a:lnTo>
                    <a:pt x="4705" y="10869"/>
                  </a:lnTo>
                  <a:cubicBezTo>
                    <a:pt x="4741" y="10974"/>
                    <a:pt x="4806" y="11072"/>
                    <a:pt x="4889" y="11144"/>
                  </a:cubicBezTo>
                  <a:lnTo>
                    <a:pt x="4578" y="13694"/>
                  </a:lnTo>
                  <a:cubicBezTo>
                    <a:pt x="4560" y="13840"/>
                    <a:pt x="4673" y="13922"/>
                    <a:pt x="4784" y="13922"/>
                  </a:cubicBezTo>
                  <a:cubicBezTo>
                    <a:pt x="4877" y="13922"/>
                    <a:pt x="4969" y="13865"/>
                    <a:pt x="4984" y="13741"/>
                  </a:cubicBezTo>
                  <a:lnTo>
                    <a:pt x="5281" y="11304"/>
                  </a:lnTo>
                  <a:lnTo>
                    <a:pt x="5588" y="11304"/>
                  </a:lnTo>
                  <a:lnTo>
                    <a:pt x="5885" y="13741"/>
                  </a:lnTo>
                  <a:cubicBezTo>
                    <a:pt x="5900" y="13865"/>
                    <a:pt x="5992" y="13922"/>
                    <a:pt x="6085" y="13922"/>
                  </a:cubicBezTo>
                  <a:cubicBezTo>
                    <a:pt x="6196" y="13922"/>
                    <a:pt x="6309" y="13840"/>
                    <a:pt x="6291" y="13694"/>
                  </a:cubicBezTo>
                  <a:lnTo>
                    <a:pt x="5980" y="11148"/>
                  </a:lnTo>
                  <a:cubicBezTo>
                    <a:pt x="6063" y="11072"/>
                    <a:pt x="6128" y="10974"/>
                    <a:pt x="6164" y="10869"/>
                  </a:cubicBezTo>
                  <a:lnTo>
                    <a:pt x="6186" y="10800"/>
                  </a:lnTo>
                  <a:cubicBezTo>
                    <a:pt x="6280" y="10851"/>
                    <a:pt x="6389" y="10880"/>
                    <a:pt x="6494" y="10880"/>
                  </a:cubicBezTo>
                  <a:lnTo>
                    <a:pt x="6523" y="10880"/>
                  </a:lnTo>
                  <a:cubicBezTo>
                    <a:pt x="6704" y="10869"/>
                    <a:pt x="6871" y="10786"/>
                    <a:pt x="6986" y="10648"/>
                  </a:cubicBezTo>
                  <a:lnTo>
                    <a:pt x="7537" y="9989"/>
                  </a:lnTo>
                  <a:cubicBezTo>
                    <a:pt x="7740" y="10257"/>
                    <a:pt x="7848" y="10583"/>
                    <a:pt x="7845" y="10916"/>
                  </a:cubicBezTo>
                  <a:lnTo>
                    <a:pt x="7845" y="11105"/>
                  </a:lnTo>
                  <a:cubicBezTo>
                    <a:pt x="7845" y="11240"/>
                    <a:pt x="7947" y="11308"/>
                    <a:pt x="8049" y="11308"/>
                  </a:cubicBezTo>
                  <a:cubicBezTo>
                    <a:pt x="8152" y="11308"/>
                    <a:pt x="8254" y="11240"/>
                    <a:pt x="8254" y="11105"/>
                  </a:cubicBezTo>
                  <a:lnTo>
                    <a:pt x="8254" y="10916"/>
                  </a:lnTo>
                  <a:cubicBezTo>
                    <a:pt x="8254" y="10398"/>
                    <a:pt x="8051" y="9902"/>
                    <a:pt x="7682" y="9540"/>
                  </a:cubicBezTo>
                  <a:lnTo>
                    <a:pt x="7425" y="9279"/>
                  </a:lnTo>
                  <a:cubicBezTo>
                    <a:pt x="7258" y="9113"/>
                    <a:pt x="7164" y="8888"/>
                    <a:pt x="7164" y="8653"/>
                  </a:cubicBezTo>
                  <a:lnTo>
                    <a:pt x="7164" y="8515"/>
                  </a:lnTo>
                  <a:cubicBezTo>
                    <a:pt x="7609" y="8696"/>
                    <a:pt x="8526" y="9182"/>
                    <a:pt x="8884" y="10257"/>
                  </a:cubicBezTo>
                  <a:cubicBezTo>
                    <a:pt x="8910" y="10326"/>
                    <a:pt x="8899" y="10406"/>
                    <a:pt x="8859" y="10467"/>
                  </a:cubicBezTo>
                  <a:lnTo>
                    <a:pt x="8537" y="10953"/>
                  </a:lnTo>
                  <a:cubicBezTo>
                    <a:pt x="8482" y="11032"/>
                    <a:pt x="8493" y="11141"/>
                    <a:pt x="8562" y="11210"/>
                  </a:cubicBezTo>
                  <a:lnTo>
                    <a:pt x="9261" y="11909"/>
                  </a:lnTo>
                  <a:cubicBezTo>
                    <a:pt x="9315" y="11963"/>
                    <a:pt x="9341" y="12046"/>
                    <a:pt x="9319" y="12126"/>
                  </a:cubicBezTo>
                  <a:lnTo>
                    <a:pt x="8942" y="13669"/>
                  </a:lnTo>
                  <a:cubicBezTo>
                    <a:pt x="8904" y="13825"/>
                    <a:pt x="9026" y="13923"/>
                    <a:pt x="9147" y="13923"/>
                  </a:cubicBezTo>
                  <a:cubicBezTo>
                    <a:pt x="9231" y="13923"/>
                    <a:pt x="9314" y="13875"/>
                    <a:pt x="9341" y="13767"/>
                  </a:cubicBezTo>
                  <a:lnTo>
                    <a:pt x="9717" y="12224"/>
                  </a:lnTo>
                  <a:cubicBezTo>
                    <a:pt x="9768" y="12006"/>
                    <a:pt x="9706" y="11778"/>
                    <a:pt x="9547" y="11619"/>
                  </a:cubicBezTo>
                  <a:lnTo>
                    <a:pt x="8968" y="11039"/>
                  </a:lnTo>
                  <a:lnTo>
                    <a:pt x="9199" y="10692"/>
                  </a:lnTo>
                  <a:cubicBezTo>
                    <a:pt x="9308" y="10525"/>
                    <a:pt x="9337" y="10319"/>
                    <a:pt x="9272" y="10127"/>
                  </a:cubicBezTo>
                  <a:cubicBezTo>
                    <a:pt x="9254" y="10076"/>
                    <a:pt x="9236" y="10029"/>
                    <a:pt x="9217" y="9978"/>
                  </a:cubicBezTo>
                  <a:lnTo>
                    <a:pt x="9217" y="9978"/>
                  </a:lnTo>
                  <a:lnTo>
                    <a:pt x="9670" y="10112"/>
                  </a:lnTo>
                  <a:cubicBezTo>
                    <a:pt x="10137" y="10254"/>
                    <a:pt x="10460" y="10681"/>
                    <a:pt x="10463" y="11170"/>
                  </a:cubicBezTo>
                  <a:lnTo>
                    <a:pt x="10463" y="13716"/>
                  </a:lnTo>
                  <a:cubicBezTo>
                    <a:pt x="10463" y="13852"/>
                    <a:pt x="10565" y="13920"/>
                    <a:pt x="10666" y="13920"/>
                  </a:cubicBezTo>
                  <a:cubicBezTo>
                    <a:pt x="10768" y="13920"/>
                    <a:pt x="10869" y="13852"/>
                    <a:pt x="10869" y="13716"/>
                  </a:cubicBezTo>
                  <a:lnTo>
                    <a:pt x="10869" y="11170"/>
                  </a:lnTo>
                  <a:cubicBezTo>
                    <a:pt x="10865" y="10500"/>
                    <a:pt x="10427" y="9913"/>
                    <a:pt x="9786" y="9721"/>
                  </a:cubicBezTo>
                  <a:lnTo>
                    <a:pt x="8971" y="9482"/>
                  </a:lnTo>
                  <a:cubicBezTo>
                    <a:pt x="8413" y="8580"/>
                    <a:pt x="7526" y="8204"/>
                    <a:pt x="7168" y="8081"/>
                  </a:cubicBezTo>
                  <a:lnTo>
                    <a:pt x="7168" y="7715"/>
                  </a:lnTo>
                  <a:cubicBezTo>
                    <a:pt x="7863" y="7229"/>
                    <a:pt x="8326" y="6480"/>
                    <a:pt x="8446" y="5639"/>
                  </a:cubicBezTo>
                  <a:lnTo>
                    <a:pt x="8566" y="5639"/>
                  </a:lnTo>
                  <a:cubicBezTo>
                    <a:pt x="8960" y="5639"/>
                    <a:pt x="9301" y="5346"/>
                    <a:pt x="9341" y="4966"/>
                  </a:cubicBezTo>
                  <a:cubicBezTo>
                    <a:pt x="9377" y="4618"/>
                    <a:pt x="9163" y="4292"/>
                    <a:pt x="8834" y="4180"/>
                  </a:cubicBezTo>
                  <a:lnTo>
                    <a:pt x="8942" y="3590"/>
                  </a:lnTo>
                  <a:cubicBezTo>
                    <a:pt x="9286" y="1721"/>
                    <a:pt x="7852" y="0"/>
                    <a:pt x="595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81;p57"/>
            <p:cNvSpPr/>
            <p:nvPr/>
          </p:nvSpPr>
          <p:spPr>
            <a:xfrm>
              <a:off x="5008539" y="2545533"/>
              <a:ext cx="10749" cy="16360"/>
            </a:xfrm>
            <a:custGeom>
              <a:avLst/>
              <a:gdLst/>
              <a:ahLst/>
              <a:cxnLst/>
              <a:rect l="l" t="t" r="r" b="b"/>
              <a:pathLst>
                <a:path w="410" h="624" extrusionOk="0">
                  <a:moveTo>
                    <a:pt x="207" y="0"/>
                  </a:moveTo>
                  <a:cubicBezTo>
                    <a:pt x="91" y="0"/>
                    <a:pt x="0" y="91"/>
                    <a:pt x="0" y="203"/>
                  </a:cubicBezTo>
                  <a:lnTo>
                    <a:pt x="0" y="420"/>
                  </a:lnTo>
                  <a:cubicBezTo>
                    <a:pt x="0" y="556"/>
                    <a:pt x="103" y="624"/>
                    <a:pt x="205" y="624"/>
                  </a:cubicBezTo>
                  <a:cubicBezTo>
                    <a:pt x="307" y="624"/>
                    <a:pt x="410" y="556"/>
                    <a:pt x="410" y="420"/>
                  </a:cubicBezTo>
                  <a:lnTo>
                    <a:pt x="410" y="203"/>
                  </a:lnTo>
                  <a:cubicBezTo>
                    <a:pt x="410" y="91"/>
                    <a:pt x="319" y="0"/>
                    <a:pt x="2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682;p57"/>
            <p:cNvSpPr/>
            <p:nvPr/>
          </p:nvSpPr>
          <p:spPr>
            <a:xfrm>
              <a:off x="5077176" y="2545533"/>
              <a:ext cx="10671" cy="16360"/>
            </a:xfrm>
            <a:custGeom>
              <a:avLst/>
              <a:gdLst/>
              <a:ahLst/>
              <a:cxnLst/>
              <a:rect l="l" t="t" r="r" b="b"/>
              <a:pathLst>
                <a:path w="407" h="624" extrusionOk="0">
                  <a:moveTo>
                    <a:pt x="204" y="0"/>
                  </a:moveTo>
                  <a:cubicBezTo>
                    <a:pt x="92" y="0"/>
                    <a:pt x="1" y="91"/>
                    <a:pt x="1" y="203"/>
                  </a:cubicBezTo>
                  <a:lnTo>
                    <a:pt x="1" y="420"/>
                  </a:lnTo>
                  <a:cubicBezTo>
                    <a:pt x="1" y="556"/>
                    <a:pt x="102" y="624"/>
                    <a:pt x="204" y="624"/>
                  </a:cubicBezTo>
                  <a:cubicBezTo>
                    <a:pt x="305" y="624"/>
                    <a:pt x="407" y="556"/>
                    <a:pt x="407" y="420"/>
                  </a:cubicBezTo>
                  <a:lnTo>
                    <a:pt x="407" y="203"/>
                  </a:lnTo>
                  <a:cubicBezTo>
                    <a:pt x="407" y="91"/>
                    <a:pt x="316" y="0"/>
                    <a:pt x="2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683;p57"/>
            <p:cNvSpPr/>
            <p:nvPr/>
          </p:nvSpPr>
          <p:spPr>
            <a:xfrm>
              <a:off x="5023378" y="2585410"/>
              <a:ext cx="49656" cy="16543"/>
            </a:xfrm>
            <a:custGeom>
              <a:avLst/>
              <a:gdLst/>
              <a:ahLst/>
              <a:cxnLst/>
              <a:rect l="l" t="t" r="r" b="b"/>
              <a:pathLst>
                <a:path w="1894" h="631" extrusionOk="0">
                  <a:moveTo>
                    <a:pt x="296" y="1"/>
                  </a:moveTo>
                  <a:cubicBezTo>
                    <a:pt x="137" y="1"/>
                    <a:pt x="1" y="207"/>
                    <a:pt x="152" y="355"/>
                  </a:cubicBezTo>
                  <a:cubicBezTo>
                    <a:pt x="325" y="525"/>
                    <a:pt x="622" y="630"/>
                    <a:pt x="948" y="630"/>
                  </a:cubicBezTo>
                  <a:cubicBezTo>
                    <a:pt x="1271" y="630"/>
                    <a:pt x="1568" y="525"/>
                    <a:pt x="1745" y="355"/>
                  </a:cubicBezTo>
                  <a:cubicBezTo>
                    <a:pt x="1893" y="207"/>
                    <a:pt x="1757" y="1"/>
                    <a:pt x="1598" y="1"/>
                  </a:cubicBezTo>
                  <a:cubicBezTo>
                    <a:pt x="1552" y="1"/>
                    <a:pt x="1503" y="19"/>
                    <a:pt x="1459" y="62"/>
                  </a:cubicBezTo>
                  <a:cubicBezTo>
                    <a:pt x="1383" y="138"/>
                    <a:pt x="1206" y="221"/>
                    <a:pt x="948" y="221"/>
                  </a:cubicBezTo>
                  <a:cubicBezTo>
                    <a:pt x="688" y="221"/>
                    <a:pt x="510" y="138"/>
                    <a:pt x="438" y="62"/>
                  </a:cubicBezTo>
                  <a:cubicBezTo>
                    <a:pt x="393" y="19"/>
                    <a:pt x="344" y="1"/>
                    <a:pt x="2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84;p57"/>
            <p:cNvSpPr/>
            <p:nvPr/>
          </p:nvSpPr>
          <p:spPr>
            <a:xfrm>
              <a:off x="5001041" y="2528334"/>
              <a:ext cx="25746" cy="10749"/>
            </a:xfrm>
            <a:custGeom>
              <a:avLst/>
              <a:gdLst/>
              <a:ahLst/>
              <a:cxnLst/>
              <a:rect l="l" t="t" r="r" b="b"/>
              <a:pathLst>
                <a:path w="982" h="410" extrusionOk="0">
                  <a:moveTo>
                    <a:pt x="272" y="0"/>
                  </a:moveTo>
                  <a:cubicBezTo>
                    <a:pt x="0" y="0"/>
                    <a:pt x="0" y="410"/>
                    <a:pt x="272" y="410"/>
                  </a:cubicBezTo>
                  <a:lnTo>
                    <a:pt x="710" y="410"/>
                  </a:lnTo>
                  <a:cubicBezTo>
                    <a:pt x="982" y="410"/>
                    <a:pt x="982" y="0"/>
                    <a:pt x="7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685;p57"/>
            <p:cNvSpPr/>
            <p:nvPr/>
          </p:nvSpPr>
          <p:spPr>
            <a:xfrm>
              <a:off x="5069678" y="2528334"/>
              <a:ext cx="25667" cy="10749"/>
            </a:xfrm>
            <a:custGeom>
              <a:avLst/>
              <a:gdLst/>
              <a:ahLst/>
              <a:cxnLst/>
              <a:rect l="l" t="t" r="r" b="b"/>
              <a:pathLst>
                <a:path w="979" h="410" extrusionOk="0">
                  <a:moveTo>
                    <a:pt x="272" y="0"/>
                  </a:moveTo>
                  <a:cubicBezTo>
                    <a:pt x="1" y="0"/>
                    <a:pt x="1" y="410"/>
                    <a:pt x="272" y="410"/>
                  </a:cubicBezTo>
                  <a:lnTo>
                    <a:pt x="707" y="410"/>
                  </a:lnTo>
                  <a:cubicBezTo>
                    <a:pt x="979" y="410"/>
                    <a:pt x="979" y="0"/>
                    <a:pt x="7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Freeform: Shape 13"/>
          <p:cNvSpPr/>
          <p:nvPr/>
        </p:nvSpPr>
        <p:spPr>
          <a:xfrm>
            <a:off x="3144278" y="71755"/>
            <a:ext cx="3641090" cy="6949440"/>
          </a:xfrm>
          <a:custGeom>
            <a:avLst/>
            <a:gdLst>
              <a:gd name="connsiteX0" fmla="*/ 2937933 w 3491377"/>
              <a:gd name="connsiteY0" fmla="*/ 0 h 6654800"/>
              <a:gd name="connsiteX1" fmla="*/ 660400 w 3491377"/>
              <a:gd name="connsiteY1" fmla="*/ 2125133 h 6654800"/>
              <a:gd name="connsiteX2" fmla="*/ 3488266 w 3491377"/>
              <a:gd name="connsiteY2" fmla="*/ 3962400 h 6654800"/>
              <a:gd name="connsiteX3" fmla="*/ 0 w 3491377"/>
              <a:gd name="connsiteY3" fmla="*/ 6654800 h 6654800"/>
            </a:gdLst>
            <a:ahLst/>
            <a:cxnLst>
              <a:cxn ang="0">
                <a:pos x="connsiteX0" y="connsiteY0"/>
              </a:cxn>
              <a:cxn ang="0">
                <a:pos x="connsiteX1" y="connsiteY1"/>
              </a:cxn>
              <a:cxn ang="0">
                <a:pos x="connsiteX2" y="connsiteY2"/>
              </a:cxn>
              <a:cxn ang="0">
                <a:pos x="connsiteX3" y="connsiteY3"/>
              </a:cxn>
            </a:cxnLst>
            <a:rect l="l" t="t" r="r" b="b"/>
            <a:pathLst>
              <a:path w="3491377" h="6654800">
                <a:moveTo>
                  <a:pt x="2937933" y="0"/>
                </a:moveTo>
                <a:cubicBezTo>
                  <a:pt x="1753305" y="732366"/>
                  <a:pt x="568678" y="1464733"/>
                  <a:pt x="660400" y="2125133"/>
                </a:cubicBezTo>
                <a:cubicBezTo>
                  <a:pt x="752122" y="2785533"/>
                  <a:pt x="3598333" y="3207456"/>
                  <a:pt x="3488266" y="3962400"/>
                </a:cubicBezTo>
                <a:cubicBezTo>
                  <a:pt x="3378199" y="4717344"/>
                  <a:pt x="1689099" y="5686072"/>
                  <a:pt x="0" y="6654800"/>
                </a:cubicBezTo>
              </a:path>
            </a:pathLst>
          </a:custGeom>
          <a:noFill/>
          <a:ln w="19050">
            <a:gradFill>
              <a:gsLst>
                <a:gs pos="0">
                  <a:schemeClr val="bg1">
                    <a:alpha val="0"/>
                    <a:lumMod val="60000"/>
                  </a:schemeClr>
                </a:gs>
                <a:gs pos="15000">
                  <a:schemeClr val="bg1">
                    <a:lumMod val="50000"/>
                  </a:schemeClr>
                </a:gs>
                <a:gs pos="66000">
                  <a:schemeClr val="bg1">
                    <a:lumMod val="50000"/>
                  </a:schemeClr>
                </a:gs>
                <a:gs pos="100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Oval 194"/>
          <p:cNvSpPr/>
          <p:nvPr/>
        </p:nvSpPr>
        <p:spPr>
          <a:xfrm>
            <a:off x="6326748" y="3628421"/>
            <a:ext cx="198934" cy="198934"/>
          </a:xfrm>
          <a:prstGeom prst="ellipse">
            <a:avLst/>
          </a:prstGeom>
          <a:noFill/>
          <a:ln>
            <a:solidFill>
              <a:srgbClr val="BDA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Rectangle 3"/>
          <p:cNvSpPr/>
          <p:nvPr/>
        </p:nvSpPr>
        <p:spPr>
          <a:xfrm>
            <a:off x="335667" y="486137"/>
            <a:ext cx="11551534" cy="5926238"/>
          </a:xfrm>
          <a:prstGeom prst="rect">
            <a:avLst/>
          </a:prstGeom>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C9B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grpSp>
        <p:nvGrpSpPr>
          <p:cNvPr id="5" name="Group 4">
            <a:extLst>
              <a:ext uri="{FF2B5EF4-FFF2-40B4-BE49-F238E27FC236}">
                <a16:creationId xmlns:a16="http://schemas.microsoft.com/office/drawing/2014/main" xmlns="" id="{4FA5BDB9-BA3E-4E71-A663-10BB0C4EBB03}"/>
              </a:ext>
            </a:extLst>
          </p:cNvPr>
          <p:cNvGrpSpPr/>
          <p:nvPr/>
        </p:nvGrpSpPr>
        <p:grpSpPr>
          <a:xfrm rot="20041632">
            <a:off x="947522" y="1744520"/>
            <a:ext cx="3698182" cy="3698182"/>
            <a:chOff x="2514579" y="1730962"/>
            <a:chExt cx="4068000" cy="4068000"/>
          </a:xfrm>
        </p:grpSpPr>
        <p:sp>
          <p:nvSpPr>
            <p:cNvPr id="6" name="Oval 5">
              <a:extLst>
                <a:ext uri="{FF2B5EF4-FFF2-40B4-BE49-F238E27FC236}">
                  <a16:creationId xmlns:a16="http://schemas.microsoft.com/office/drawing/2014/main" xmlns="" id="{4CE023F3-96ED-4688-926A-1A67B248CD71}"/>
                </a:ext>
              </a:extLst>
            </p:cNvPr>
            <p:cNvSpPr/>
            <p:nvPr/>
          </p:nvSpPr>
          <p:spPr>
            <a:xfrm>
              <a:off x="2514579" y="1730962"/>
              <a:ext cx="4068000" cy="4068000"/>
            </a:xfrm>
            <a:prstGeom prst="ellipse">
              <a:avLst/>
            </a:prstGeom>
            <a:gradFill flip="none" rotWithShape="1">
              <a:gsLst>
                <a:gs pos="0">
                  <a:schemeClr val="bg1">
                    <a:lumMod val="87000"/>
                  </a:schemeClr>
                </a:gs>
                <a:gs pos="100000">
                  <a:schemeClr val="bg1"/>
                </a:gs>
              </a:gsLst>
              <a:lin ang="8100000" scaled="1"/>
              <a:tileRect/>
            </a:gradFill>
            <a:ln w="1270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7" name="Pie 10">
              <a:extLst>
                <a:ext uri="{FF2B5EF4-FFF2-40B4-BE49-F238E27FC236}">
                  <a16:creationId xmlns:a16="http://schemas.microsoft.com/office/drawing/2014/main" xmlns="" id="{A776F697-A039-4233-92A8-B4E8BB1AC4AF}"/>
                </a:ext>
              </a:extLst>
            </p:cNvPr>
            <p:cNvSpPr/>
            <p:nvPr/>
          </p:nvSpPr>
          <p:spPr>
            <a:xfrm>
              <a:off x="2514579" y="1730962"/>
              <a:ext cx="4068000" cy="4068000"/>
            </a:xfrm>
            <a:prstGeom prst="pie">
              <a:avLst>
                <a:gd name="adj1" fmla="val 16160009"/>
                <a:gd name="adj2" fmla="val 19271440"/>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8" name="Group 7">
            <a:extLst>
              <a:ext uri="{FF2B5EF4-FFF2-40B4-BE49-F238E27FC236}">
                <a16:creationId xmlns:a16="http://schemas.microsoft.com/office/drawing/2014/main" xmlns="" id="{992FCB2D-13F1-464F-A62D-22E1A1C8DAFF}"/>
              </a:ext>
            </a:extLst>
          </p:cNvPr>
          <p:cNvGrpSpPr/>
          <p:nvPr/>
        </p:nvGrpSpPr>
        <p:grpSpPr>
          <a:xfrm rot="20822305">
            <a:off x="1274795" y="2071794"/>
            <a:ext cx="3043636" cy="3043636"/>
            <a:chOff x="2514579" y="1730962"/>
            <a:chExt cx="4068000" cy="4068000"/>
          </a:xfrm>
        </p:grpSpPr>
        <p:sp>
          <p:nvSpPr>
            <p:cNvPr id="9" name="Oval 8">
              <a:extLst>
                <a:ext uri="{FF2B5EF4-FFF2-40B4-BE49-F238E27FC236}">
                  <a16:creationId xmlns:a16="http://schemas.microsoft.com/office/drawing/2014/main" xmlns="" id="{075CE00B-D9C0-4C31-A215-CE360E9FBE20}"/>
                </a:ext>
              </a:extLst>
            </p:cNvPr>
            <p:cNvSpPr/>
            <p:nvPr/>
          </p:nvSpPr>
          <p:spPr>
            <a:xfrm>
              <a:off x="2514579" y="1730962"/>
              <a:ext cx="4068000" cy="4068000"/>
            </a:xfrm>
            <a:prstGeom prst="ellipse">
              <a:avLst/>
            </a:prstGeom>
            <a:gradFill flip="none" rotWithShape="1">
              <a:gsLst>
                <a:gs pos="0">
                  <a:schemeClr val="bg1">
                    <a:lumMod val="65000"/>
                  </a:schemeClr>
                </a:gs>
                <a:gs pos="100000">
                  <a:schemeClr val="bg1">
                    <a:lumMod val="95000"/>
                  </a:schemeClr>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0" name="Pie 9">
              <a:extLst>
                <a:ext uri="{FF2B5EF4-FFF2-40B4-BE49-F238E27FC236}">
                  <a16:creationId xmlns:a16="http://schemas.microsoft.com/office/drawing/2014/main" xmlns="" id="{19D711BB-C56F-48E9-969D-ADE563F53044}"/>
                </a:ext>
              </a:extLst>
            </p:cNvPr>
            <p:cNvSpPr/>
            <p:nvPr/>
          </p:nvSpPr>
          <p:spPr>
            <a:xfrm>
              <a:off x="2514579" y="1730962"/>
              <a:ext cx="4068000" cy="4068000"/>
            </a:xfrm>
            <a:prstGeom prst="pie">
              <a:avLst>
                <a:gd name="adj1" fmla="val 16145699"/>
                <a:gd name="adj2" fmla="val 462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11" name="Group 10">
            <a:extLst>
              <a:ext uri="{FF2B5EF4-FFF2-40B4-BE49-F238E27FC236}">
                <a16:creationId xmlns:a16="http://schemas.microsoft.com/office/drawing/2014/main" xmlns="" id="{25176B57-8C6F-451A-823E-1CE152FAF5BD}"/>
              </a:ext>
            </a:extLst>
          </p:cNvPr>
          <p:cNvGrpSpPr/>
          <p:nvPr/>
        </p:nvGrpSpPr>
        <p:grpSpPr>
          <a:xfrm>
            <a:off x="1602068" y="2399067"/>
            <a:ext cx="2389091" cy="2389091"/>
            <a:chOff x="2514579" y="1730962"/>
            <a:chExt cx="4068000" cy="4068000"/>
          </a:xfrm>
        </p:grpSpPr>
        <p:sp>
          <p:nvSpPr>
            <p:cNvPr id="12" name="Oval 11">
              <a:extLst>
                <a:ext uri="{FF2B5EF4-FFF2-40B4-BE49-F238E27FC236}">
                  <a16:creationId xmlns:a16="http://schemas.microsoft.com/office/drawing/2014/main" xmlns="" id="{689B7B1C-5CA9-4E9D-BC31-CBF962753033}"/>
                </a:ext>
              </a:extLst>
            </p:cNvPr>
            <p:cNvSpPr/>
            <p:nvPr/>
          </p:nvSpPr>
          <p:spPr>
            <a:xfrm>
              <a:off x="2514579" y="1730962"/>
              <a:ext cx="4068000" cy="4068000"/>
            </a:xfrm>
            <a:prstGeom prst="ellipse">
              <a:avLst/>
            </a:prstGeom>
            <a:gradFill flip="none" rotWithShape="1">
              <a:gsLst>
                <a:gs pos="0">
                  <a:schemeClr val="bg1">
                    <a:lumMod val="87000"/>
                  </a:schemeClr>
                </a:gs>
                <a:gs pos="100000">
                  <a:schemeClr val="bg1"/>
                </a:gs>
              </a:gsLst>
              <a:lin ang="8100000" scaled="1"/>
              <a:tileRect/>
            </a:gradFill>
            <a:ln w="1270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3" name="Pie 12">
              <a:extLst>
                <a:ext uri="{FF2B5EF4-FFF2-40B4-BE49-F238E27FC236}">
                  <a16:creationId xmlns:a16="http://schemas.microsoft.com/office/drawing/2014/main" xmlns="" id="{354097B1-AB8D-4230-BA10-64D0505B67F4}"/>
                </a:ext>
              </a:extLst>
            </p:cNvPr>
            <p:cNvSpPr/>
            <p:nvPr/>
          </p:nvSpPr>
          <p:spPr>
            <a:xfrm>
              <a:off x="2514579" y="1730962"/>
              <a:ext cx="4068000" cy="4068000"/>
            </a:xfrm>
            <a:prstGeom prst="pie">
              <a:avLst>
                <a:gd name="adj1" fmla="val 16176551"/>
                <a:gd name="adj2" fmla="val 5277948"/>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14" name="Group 13">
            <a:extLst>
              <a:ext uri="{FF2B5EF4-FFF2-40B4-BE49-F238E27FC236}">
                <a16:creationId xmlns:a16="http://schemas.microsoft.com/office/drawing/2014/main" xmlns="" id="{073FA14A-A3FA-4164-99D1-2A82DB380ADD}"/>
              </a:ext>
            </a:extLst>
          </p:cNvPr>
          <p:cNvGrpSpPr/>
          <p:nvPr/>
        </p:nvGrpSpPr>
        <p:grpSpPr>
          <a:xfrm rot="1869091">
            <a:off x="1929341" y="2726340"/>
            <a:ext cx="1734545" cy="1734545"/>
            <a:chOff x="2514579" y="1730962"/>
            <a:chExt cx="4068000" cy="4068000"/>
          </a:xfrm>
        </p:grpSpPr>
        <p:sp>
          <p:nvSpPr>
            <p:cNvPr id="15" name="Oval 14">
              <a:extLst>
                <a:ext uri="{FF2B5EF4-FFF2-40B4-BE49-F238E27FC236}">
                  <a16:creationId xmlns:a16="http://schemas.microsoft.com/office/drawing/2014/main" xmlns="" id="{641988BD-FB79-4844-8D40-98F6A0311128}"/>
                </a:ext>
              </a:extLst>
            </p:cNvPr>
            <p:cNvSpPr/>
            <p:nvPr/>
          </p:nvSpPr>
          <p:spPr>
            <a:xfrm>
              <a:off x="2514579" y="1730962"/>
              <a:ext cx="4068000" cy="4068000"/>
            </a:xfrm>
            <a:prstGeom prst="ellipse">
              <a:avLst/>
            </a:prstGeom>
            <a:gradFill flip="none" rotWithShape="1">
              <a:gsLst>
                <a:gs pos="0">
                  <a:schemeClr val="bg1">
                    <a:lumMod val="65000"/>
                  </a:schemeClr>
                </a:gs>
                <a:gs pos="100000">
                  <a:schemeClr val="bg1">
                    <a:lumMod val="95000"/>
                  </a:schemeClr>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Pie 15">
              <a:extLst>
                <a:ext uri="{FF2B5EF4-FFF2-40B4-BE49-F238E27FC236}">
                  <a16:creationId xmlns:a16="http://schemas.microsoft.com/office/drawing/2014/main" xmlns="" id="{5D6EE563-F175-4241-B720-8C9948DADABE}"/>
                </a:ext>
              </a:extLst>
            </p:cNvPr>
            <p:cNvSpPr/>
            <p:nvPr/>
          </p:nvSpPr>
          <p:spPr>
            <a:xfrm>
              <a:off x="2514579" y="1730962"/>
              <a:ext cx="4068000" cy="4068000"/>
            </a:xfrm>
            <a:prstGeom prst="pie">
              <a:avLst>
                <a:gd name="adj1" fmla="val 16115061"/>
                <a:gd name="adj2" fmla="val 79992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17" name="Oval 16">
            <a:extLst>
              <a:ext uri="{FF2B5EF4-FFF2-40B4-BE49-F238E27FC236}">
                <a16:creationId xmlns:a16="http://schemas.microsoft.com/office/drawing/2014/main" xmlns="" id="{38726AD7-8AE3-4A85-A515-424CCC76BC9E}"/>
              </a:ext>
            </a:extLst>
          </p:cNvPr>
          <p:cNvSpPr/>
          <p:nvPr/>
        </p:nvSpPr>
        <p:spPr>
          <a:xfrm>
            <a:off x="2256613" y="3053612"/>
            <a:ext cx="1080000" cy="1080000"/>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8" name="Rounded Rectangle 51">
            <a:extLst>
              <a:ext uri="{FF2B5EF4-FFF2-40B4-BE49-F238E27FC236}">
                <a16:creationId xmlns:a16="http://schemas.microsoft.com/office/drawing/2014/main" xmlns="" id="{A8E91347-B957-48E7-83D7-CFE895BBF11A}"/>
              </a:ext>
            </a:extLst>
          </p:cNvPr>
          <p:cNvSpPr/>
          <p:nvPr/>
        </p:nvSpPr>
        <p:spPr>
          <a:xfrm rot="16200000" flipH="1">
            <a:off x="2568260" y="3361999"/>
            <a:ext cx="491875" cy="46322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0" name="Rounded Rectangle 6">
            <a:extLst>
              <a:ext uri="{FF2B5EF4-FFF2-40B4-BE49-F238E27FC236}">
                <a16:creationId xmlns:a16="http://schemas.microsoft.com/office/drawing/2014/main" xmlns="" id="{1CD80B93-16BF-4732-8DB6-465971D7CE11}"/>
              </a:ext>
            </a:extLst>
          </p:cNvPr>
          <p:cNvSpPr/>
          <p:nvPr/>
        </p:nvSpPr>
        <p:spPr>
          <a:xfrm>
            <a:off x="5160221" y="1859280"/>
            <a:ext cx="6309360" cy="3617312"/>
          </a:xfrm>
          <a:prstGeom prst="roundRect">
            <a:avLst>
              <a:gd name="adj" fmla="val 9947"/>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TextBox 20"/>
          <p:cNvSpPr txBox="1"/>
          <p:nvPr/>
        </p:nvSpPr>
        <p:spPr>
          <a:xfrm>
            <a:off x="5476240" y="2060271"/>
            <a:ext cx="5872480" cy="3416320"/>
          </a:xfrm>
          <a:prstGeom prst="rect">
            <a:avLst/>
          </a:prstGeom>
          <a:noFill/>
        </p:spPr>
        <p:txBody>
          <a:bodyPr wrap="square" rtlCol="0">
            <a:spAutoFit/>
          </a:bodyPr>
          <a:lstStyle/>
          <a:p>
            <a:r>
              <a:rPr lang="en-US" sz="1200" dirty="0" smtClean="0">
                <a:solidFill>
                  <a:schemeClr val="bg1"/>
                </a:solidFill>
              </a:rPr>
              <a:t>         Welcome </a:t>
            </a:r>
            <a:r>
              <a:rPr lang="en-US" sz="1200" dirty="0">
                <a:solidFill>
                  <a:schemeClr val="bg1"/>
                </a:solidFill>
              </a:rPr>
              <a:t>everyone to this presentation on HR analytics and employee retention. The success of any organization is heavily dependent on the ability to retain its employees, as losing talented and experienced staff can be a significant setback to any business. Employee retention is a multifaceted issue that requires a thorough understanding of various factors such as job satisfaction, work-life balance, compensation, and career growth opportunities.</a:t>
            </a:r>
          </a:p>
          <a:p>
            <a:r>
              <a:rPr lang="en-US" sz="1200" dirty="0">
                <a:solidFill>
                  <a:schemeClr val="bg1"/>
                </a:solidFill>
              </a:rPr>
              <a:t>This is where HR analytics comes into play, which enables organizations to gather and analyze relevant data to gain insights into employee retention trends and develop effective retention strategies. Through this presentation, we will be exploring six key performance indicators (KPIs) related to employee retention, and how HR analytics can be leveraged to derive insights from these KPIs.</a:t>
            </a:r>
          </a:p>
          <a:p>
            <a:r>
              <a:rPr lang="en-US" sz="1200" dirty="0">
                <a:solidFill>
                  <a:schemeClr val="bg1"/>
                </a:solidFill>
              </a:rPr>
              <a:t>We will be examining data related to average attrition rates for all departments, average hourly rate of male research scientists, attrition rates vs. monthly income stats, average working years for each department, job role vs. work-life balance, and attrition rate vs. year since last promotion relation. With this information, we can gain a better understanding of employee retention trends within our organization and identify areas for improvement.</a:t>
            </a:r>
          </a:p>
          <a:p>
            <a:r>
              <a:rPr lang="en-US" sz="1200" dirty="0">
                <a:solidFill>
                  <a:schemeClr val="bg1"/>
                </a:solidFill>
              </a:rPr>
              <a:t>So, without further any more delay, let's dive into the data and see what insights we can derive to improve employee retention within </a:t>
            </a:r>
            <a:r>
              <a:rPr lang="en-US" sz="1200" dirty="0" smtClean="0">
                <a:solidFill>
                  <a:schemeClr val="bg1"/>
                </a:solidFill>
              </a:rPr>
              <a:t>our </a:t>
            </a:r>
            <a:r>
              <a:rPr lang="en-US" sz="1200" dirty="0">
                <a:solidFill>
                  <a:schemeClr val="bg1"/>
                </a:solidFill>
              </a:rPr>
              <a:t>organization.</a:t>
            </a:r>
          </a:p>
          <a:p>
            <a:endParaRPr lang="en-US" sz="1200" dirty="0"/>
          </a:p>
        </p:txBody>
      </p:sp>
      <p:sp>
        <p:nvSpPr>
          <p:cNvPr id="22" name="Rounded Rectangle 21"/>
          <p:cNvSpPr/>
          <p:nvPr/>
        </p:nvSpPr>
        <p:spPr>
          <a:xfrm>
            <a:off x="3012162" y="802800"/>
            <a:ext cx="6457627" cy="537674"/>
          </a:xfrm>
          <a:prstGeom prst="round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flipH="1">
            <a:off x="3684738" y="720984"/>
            <a:ext cx="5067300" cy="646331"/>
          </a:xfrm>
          <a:prstGeom prst="rect">
            <a:avLst/>
          </a:prstGeom>
          <a:noFill/>
        </p:spPr>
        <p:txBody>
          <a:bodyPr wrap="square" rtlCol="0">
            <a:spAutoFit/>
          </a:bodyPr>
          <a:lstStyle/>
          <a:p>
            <a:pPr indent="0" algn="ctr">
              <a:buFont typeface="Wingdings" panose="05000000000000000000" charset="0"/>
              <a:buNone/>
            </a:pPr>
            <a:r>
              <a:rPr lang="en-US" altLang="ko-KR" sz="3600" dirty="0">
                <a:solidFill>
                  <a:schemeClr val="bg1"/>
                </a:solidFill>
                <a:latin typeface="Bahnschrift" panose="020B0502040204020203" pitchFamily="34" charset="0"/>
                <a:cs typeface="Arial" panose="020B0604020202020204" pitchFamily="34" charset="0"/>
              </a:rPr>
              <a:t>Introduction</a:t>
            </a:r>
          </a:p>
        </p:txBody>
      </p:sp>
      <p:cxnSp>
        <p:nvCxnSpPr>
          <p:cNvPr id="29" name="Straight Connector 28"/>
          <p:cNvCxnSpPr/>
          <p:nvPr/>
        </p:nvCxnSpPr>
        <p:spPr>
          <a:xfrm flipV="1">
            <a:off x="2796613" y="6109761"/>
            <a:ext cx="4182921" cy="17885"/>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V="1">
            <a:off x="6979534" y="5476358"/>
            <a:ext cx="11575" cy="651288"/>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Straight Connector 35"/>
          <p:cNvCxnSpPr>
            <a:stCxn id="12" idx="4"/>
          </p:cNvCxnSpPr>
          <p:nvPr/>
        </p:nvCxnSpPr>
        <p:spPr>
          <a:xfrm flipH="1">
            <a:off x="2796613" y="4788158"/>
            <a:ext cx="1" cy="1330545"/>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6763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70051" y="1270"/>
            <a:ext cx="8621949" cy="6856661"/>
          </a:xfrm>
          <a:custGeom>
            <a:avLst/>
            <a:gdLst>
              <a:gd name="connsiteX0" fmla="*/ 0 w 7259782"/>
              <a:gd name="connsiteY0" fmla="*/ 0 h 6856661"/>
              <a:gd name="connsiteX1" fmla="*/ 7259782 w 7259782"/>
              <a:gd name="connsiteY1" fmla="*/ 0 h 6856661"/>
              <a:gd name="connsiteX2" fmla="*/ 7259782 w 7259782"/>
              <a:gd name="connsiteY2" fmla="*/ 6856661 h 6856661"/>
              <a:gd name="connsiteX3" fmla="*/ 0 w 7259782"/>
              <a:gd name="connsiteY3" fmla="*/ 6856661 h 6856661"/>
              <a:gd name="connsiteX4" fmla="*/ 0 w 7259782"/>
              <a:gd name="connsiteY4" fmla="*/ 0 h 6856661"/>
              <a:gd name="connsiteX0-1" fmla="*/ 0 w 7259782"/>
              <a:gd name="connsiteY0-2" fmla="*/ 0 h 6856661"/>
              <a:gd name="connsiteX1-3" fmla="*/ 7259782 w 7259782"/>
              <a:gd name="connsiteY1-4" fmla="*/ 0 h 6856661"/>
              <a:gd name="connsiteX2-5" fmla="*/ 7259782 w 7259782"/>
              <a:gd name="connsiteY2-6" fmla="*/ 6856661 h 6856661"/>
              <a:gd name="connsiteX3-7" fmla="*/ 2309091 w 7259782"/>
              <a:gd name="connsiteY3-8" fmla="*/ 6838188 h 6856661"/>
              <a:gd name="connsiteX4-9" fmla="*/ 0 w 7259782"/>
              <a:gd name="connsiteY4-10" fmla="*/ 0 h 6856661"/>
              <a:gd name="connsiteX0-11" fmla="*/ 0 w 7259782"/>
              <a:gd name="connsiteY0-12" fmla="*/ 0 h 6856661"/>
              <a:gd name="connsiteX1-13" fmla="*/ 7259782 w 7259782"/>
              <a:gd name="connsiteY1-14" fmla="*/ 0 h 6856661"/>
              <a:gd name="connsiteX2-15" fmla="*/ 7259782 w 7259782"/>
              <a:gd name="connsiteY2-16" fmla="*/ 6856661 h 6856661"/>
              <a:gd name="connsiteX3-17" fmla="*/ 2318327 w 7259782"/>
              <a:gd name="connsiteY3-18" fmla="*/ 6856661 h 6856661"/>
              <a:gd name="connsiteX4-19" fmla="*/ 0 w 7259782"/>
              <a:gd name="connsiteY4-20" fmla="*/ 0 h 6856661"/>
              <a:gd name="connsiteX0-21" fmla="*/ 0 w 7259782"/>
              <a:gd name="connsiteY0-22" fmla="*/ 0 h 6856661"/>
              <a:gd name="connsiteX1-23" fmla="*/ 7259782 w 7259782"/>
              <a:gd name="connsiteY1-24" fmla="*/ 0 h 6856661"/>
              <a:gd name="connsiteX2-25" fmla="*/ 7259782 w 7259782"/>
              <a:gd name="connsiteY2-26" fmla="*/ 6856661 h 6856661"/>
              <a:gd name="connsiteX3-27" fmla="*/ 2586182 w 7259782"/>
              <a:gd name="connsiteY3-28" fmla="*/ 6828951 h 6856661"/>
              <a:gd name="connsiteX4-29" fmla="*/ 0 w 7259782"/>
              <a:gd name="connsiteY4-30" fmla="*/ 0 h 6856661"/>
              <a:gd name="connsiteX0-31" fmla="*/ 0 w 7259782"/>
              <a:gd name="connsiteY0-32" fmla="*/ 0 h 6856661"/>
              <a:gd name="connsiteX1-33" fmla="*/ 7259782 w 7259782"/>
              <a:gd name="connsiteY1-34" fmla="*/ 0 h 6856661"/>
              <a:gd name="connsiteX2-35" fmla="*/ 7259782 w 7259782"/>
              <a:gd name="connsiteY2-36" fmla="*/ 6856661 h 6856661"/>
              <a:gd name="connsiteX3-37" fmla="*/ 2807854 w 7259782"/>
              <a:gd name="connsiteY3-38" fmla="*/ 6819715 h 6856661"/>
              <a:gd name="connsiteX4-39" fmla="*/ 0 w 7259782"/>
              <a:gd name="connsiteY4-40" fmla="*/ 0 h 6856661"/>
              <a:gd name="connsiteX0-41" fmla="*/ 0 w 7259782"/>
              <a:gd name="connsiteY0-42" fmla="*/ 0 h 6856661"/>
              <a:gd name="connsiteX1-43" fmla="*/ 7259782 w 7259782"/>
              <a:gd name="connsiteY1-44" fmla="*/ 0 h 6856661"/>
              <a:gd name="connsiteX2-45" fmla="*/ 7259782 w 7259782"/>
              <a:gd name="connsiteY2-46" fmla="*/ 6856661 h 6856661"/>
              <a:gd name="connsiteX3-47" fmla="*/ 2807854 w 7259782"/>
              <a:gd name="connsiteY3-48" fmla="*/ 6847425 h 6856661"/>
              <a:gd name="connsiteX4-49" fmla="*/ 0 w 7259782"/>
              <a:gd name="connsiteY4-50" fmla="*/ 0 h 6856661"/>
              <a:gd name="connsiteX0-51" fmla="*/ 0 w 7259782"/>
              <a:gd name="connsiteY0-52" fmla="*/ 0 h 6856661"/>
              <a:gd name="connsiteX1-53" fmla="*/ 7259782 w 7259782"/>
              <a:gd name="connsiteY1-54" fmla="*/ 0 h 6856661"/>
              <a:gd name="connsiteX2-55" fmla="*/ 7259782 w 7259782"/>
              <a:gd name="connsiteY2-56" fmla="*/ 6856661 h 6856661"/>
              <a:gd name="connsiteX3-57" fmla="*/ 2798618 w 7259782"/>
              <a:gd name="connsiteY3-58" fmla="*/ 6856661 h 6856661"/>
              <a:gd name="connsiteX4-59" fmla="*/ 0 w 7259782"/>
              <a:gd name="connsiteY4-60" fmla="*/ 0 h 68566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59782" h="6856661">
                <a:moveTo>
                  <a:pt x="0" y="0"/>
                </a:moveTo>
                <a:lnTo>
                  <a:pt x="7259782" y="0"/>
                </a:lnTo>
                <a:lnTo>
                  <a:pt x="7259782" y="6856661"/>
                </a:lnTo>
                <a:lnTo>
                  <a:pt x="2798618" y="6856661"/>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542817" y="291306"/>
            <a:ext cx="7550758" cy="829945"/>
          </a:xfrm>
          <a:prstGeom prst="rect">
            <a:avLst/>
          </a:prstGeom>
          <a:noFill/>
        </p:spPr>
        <p:txBody>
          <a:bodyPr wrap="square" rtlCol="0" anchor="ctr">
            <a:spAutoFit/>
          </a:bodyPr>
          <a:lstStyle/>
          <a:p>
            <a:pPr marL="685800" indent="-685800">
              <a:buFont typeface="Wingdings" panose="05000000000000000000" pitchFamily="2" charset="2"/>
              <a:buChar char="v"/>
            </a:pPr>
            <a:r>
              <a:rPr lang="en-US" altLang="ko-KR" sz="4800" dirty="0">
                <a:solidFill>
                  <a:schemeClr val="bg1"/>
                </a:solidFill>
                <a:cs typeface="Arial" panose="020B0604020202020204" pitchFamily="34" charset="0"/>
              </a:rPr>
              <a:t>KPI’s</a:t>
            </a:r>
          </a:p>
        </p:txBody>
      </p:sp>
      <p:grpSp>
        <p:nvGrpSpPr>
          <p:cNvPr id="10" name="Group 9"/>
          <p:cNvGrpSpPr/>
          <p:nvPr/>
        </p:nvGrpSpPr>
        <p:grpSpPr>
          <a:xfrm>
            <a:off x="6574270" y="3105767"/>
            <a:ext cx="4644401" cy="740033"/>
            <a:chOff x="5967846" y="1536997"/>
            <a:chExt cx="4644401" cy="740033"/>
          </a:xfrm>
        </p:grpSpPr>
        <p:sp>
          <p:nvSpPr>
            <p:cNvPr id="12" name="TextBox 11"/>
            <p:cNvSpPr txBox="1"/>
            <p:nvPr/>
          </p:nvSpPr>
          <p:spPr>
            <a:xfrm>
              <a:off x="5967846" y="1863010"/>
              <a:ext cx="4644400" cy="41402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ko-KR" sz="1400" dirty="0">
                  <a:solidFill>
                    <a:schemeClr val="bg1"/>
                  </a:solidFill>
                  <a:cs typeface="Arial" panose="020B0604020202020204" pitchFamily="34" charset="0"/>
                </a:rPr>
                <a:t>Attrition Rate Vs Monthly Income Stats</a:t>
              </a:r>
              <a:r>
                <a:rPr lang="en-US" altLang="ko-KR" sz="1200" dirty="0">
                  <a:solidFill>
                    <a:schemeClr val="bg1"/>
                  </a:solidFill>
                  <a:cs typeface="Arial" panose="020B0604020202020204" pitchFamily="34" charset="0"/>
                </a:rPr>
                <a:t> </a:t>
              </a:r>
            </a:p>
          </p:txBody>
        </p:sp>
        <p:sp>
          <p:nvSpPr>
            <p:cNvPr id="13" name="TextBox 12"/>
            <p:cNvSpPr txBox="1"/>
            <p:nvPr/>
          </p:nvSpPr>
          <p:spPr>
            <a:xfrm>
              <a:off x="6444083" y="1536997"/>
              <a:ext cx="4168164" cy="460375"/>
            </a:xfrm>
            <a:prstGeom prst="rect">
              <a:avLst/>
            </a:prstGeom>
            <a:noFill/>
          </p:spPr>
          <p:txBody>
            <a:bodyPr wrap="square" lIns="108000" rIns="108000" rtlCol="0" anchor="ctr">
              <a:spAutoFit/>
            </a:bodyPr>
            <a:lstStyle/>
            <a:p>
              <a:r>
                <a:rPr lang="en-US" altLang="ko-KR" sz="2400" b="1" dirty="0">
                  <a:solidFill>
                    <a:schemeClr val="bg1"/>
                  </a:solidFill>
                  <a:cs typeface="Arial" panose="020B0604020202020204" pitchFamily="34" charset="0"/>
                </a:rPr>
                <a:t>KPI 3</a:t>
              </a:r>
            </a:p>
          </p:txBody>
        </p:sp>
      </p:grpSp>
      <p:grpSp>
        <p:nvGrpSpPr>
          <p:cNvPr id="14" name="Group 13"/>
          <p:cNvGrpSpPr/>
          <p:nvPr/>
        </p:nvGrpSpPr>
        <p:grpSpPr>
          <a:xfrm>
            <a:off x="5386070" y="1254018"/>
            <a:ext cx="4644390" cy="768131"/>
            <a:chOff x="5967846" y="1527634"/>
            <a:chExt cx="4644401" cy="799377"/>
          </a:xfrm>
        </p:grpSpPr>
        <p:sp>
          <p:nvSpPr>
            <p:cNvPr id="16" name="TextBox 15"/>
            <p:cNvSpPr txBox="1"/>
            <p:nvPr/>
          </p:nvSpPr>
          <p:spPr>
            <a:xfrm>
              <a:off x="5967846" y="1896150"/>
              <a:ext cx="4644400" cy="430861"/>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ko-KR" sz="1400" dirty="0">
                  <a:solidFill>
                    <a:schemeClr val="bg1"/>
                  </a:solidFill>
                  <a:cs typeface="Arial" panose="020B0604020202020204" pitchFamily="34" charset="0"/>
                </a:rPr>
                <a:t>Average Attrition Rate for All Departments </a:t>
              </a:r>
            </a:p>
          </p:txBody>
        </p:sp>
        <p:sp>
          <p:nvSpPr>
            <p:cNvPr id="17" name="TextBox 16"/>
            <p:cNvSpPr txBox="1"/>
            <p:nvPr/>
          </p:nvSpPr>
          <p:spPr>
            <a:xfrm>
              <a:off x="6444083" y="1527634"/>
              <a:ext cx="4168164" cy="479102"/>
            </a:xfrm>
            <a:prstGeom prst="rect">
              <a:avLst/>
            </a:prstGeom>
            <a:noFill/>
          </p:spPr>
          <p:txBody>
            <a:bodyPr wrap="square" lIns="108000" rIns="108000" rtlCol="0" anchor="ctr">
              <a:spAutoFit/>
            </a:bodyPr>
            <a:lstStyle/>
            <a:p>
              <a:r>
                <a:rPr lang="en-US" altLang="ko-KR" sz="2400" b="1" dirty="0">
                  <a:solidFill>
                    <a:schemeClr val="bg1"/>
                  </a:solidFill>
                  <a:cs typeface="Arial" panose="020B0604020202020204" pitchFamily="34" charset="0"/>
                </a:rPr>
                <a:t>KPI 1</a:t>
              </a:r>
            </a:p>
          </p:txBody>
        </p:sp>
      </p:grpSp>
      <p:grpSp>
        <p:nvGrpSpPr>
          <p:cNvPr id="18" name="Group 17"/>
          <p:cNvGrpSpPr/>
          <p:nvPr/>
        </p:nvGrpSpPr>
        <p:grpSpPr>
          <a:xfrm>
            <a:off x="5969902" y="2163806"/>
            <a:ext cx="4644401" cy="769878"/>
            <a:chOff x="5967846" y="1536997"/>
            <a:chExt cx="4644401" cy="769878"/>
          </a:xfrm>
        </p:grpSpPr>
        <p:sp>
          <p:nvSpPr>
            <p:cNvPr id="20" name="TextBox 19"/>
            <p:cNvSpPr txBox="1"/>
            <p:nvPr/>
          </p:nvSpPr>
          <p:spPr>
            <a:xfrm>
              <a:off x="5967846" y="1892855"/>
              <a:ext cx="4644400" cy="41402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ko-KR" sz="1400" dirty="0">
                  <a:solidFill>
                    <a:schemeClr val="bg1"/>
                  </a:solidFill>
                  <a:cs typeface="Arial" panose="020B0604020202020204" pitchFamily="34" charset="0"/>
                </a:rPr>
                <a:t>Average Hourly Rate of Male Research Scientist</a:t>
              </a:r>
            </a:p>
          </p:txBody>
        </p:sp>
        <p:sp>
          <p:nvSpPr>
            <p:cNvPr id="21" name="TextBox 20"/>
            <p:cNvSpPr txBox="1"/>
            <p:nvPr/>
          </p:nvSpPr>
          <p:spPr>
            <a:xfrm>
              <a:off x="6444083" y="1536997"/>
              <a:ext cx="4168164" cy="460375"/>
            </a:xfrm>
            <a:prstGeom prst="rect">
              <a:avLst/>
            </a:prstGeom>
            <a:noFill/>
          </p:spPr>
          <p:txBody>
            <a:bodyPr wrap="square" lIns="108000" rIns="108000" rtlCol="0" anchor="ctr">
              <a:spAutoFit/>
            </a:bodyPr>
            <a:lstStyle/>
            <a:p>
              <a:r>
                <a:rPr lang="en-US" altLang="ko-KR" sz="2400" b="1" dirty="0">
                  <a:solidFill>
                    <a:schemeClr val="bg1"/>
                  </a:solidFill>
                  <a:cs typeface="Arial" panose="020B0604020202020204" pitchFamily="34" charset="0"/>
                </a:rPr>
                <a:t>KPI 2</a:t>
              </a:r>
            </a:p>
          </p:txBody>
        </p:sp>
      </p:grpSp>
      <p:grpSp>
        <p:nvGrpSpPr>
          <p:cNvPr id="22" name="Group 21"/>
          <p:cNvGrpSpPr/>
          <p:nvPr/>
        </p:nvGrpSpPr>
        <p:grpSpPr>
          <a:xfrm>
            <a:off x="7130378" y="4012804"/>
            <a:ext cx="4644401" cy="757813"/>
            <a:chOff x="5967846" y="1536997"/>
            <a:chExt cx="4644401" cy="757813"/>
          </a:xfrm>
        </p:grpSpPr>
        <p:sp>
          <p:nvSpPr>
            <p:cNvPr id="24" name="TextBox 23"/>
            <p:cNvSpPr txBox="1"/>
            <p:nvPr/>
          </p:nvSpPr>
          <p:spPr>
            <a:xfrm>
              <a:off x="5967846" y="1880790"/>
              <a:ext cx="4644400" cy="41402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ko-KR" sz="1400" dirty="0">
                  <a:solidFill>
                    <a:schemeClr val="bg1"/>
                  </a:solidFill>
                  <a:cs typeface="Arial" panose="020B0604020202020204" pitchFamily="34" charset="0"/>
                </a:rPr>
                <a:t>Average Working Years for Each Departments</a:t>
              </a:r>
              <a:r>
                <a:rPr lang="en-US" altLang="ko-KR" sz="1200" dirty="0">
                  <a:solidFill>
                    <a:schemeClr val="bg1"/>
                  </a:solidFill>
                  <a:cs typeface="Arial" panose="020B0604020202020204" pitchFamily="34" charset="0"/>
                </a:rPr>
                <a:t> </a:t>
              </a:r>
            </a:p>
          </p:txBody>
        </p:sp>
        <p:sp>
          <p:nvSpPr>
            <p:cNvPr id="25" name="TextBox 24"/>
            <p:cNvSpPr txBox="1"/>
            <p:nvPr/>
          </p:nvSpPr>
          <p:spPr>
            <a:xfrm>
              <a:off x="6444083" y="1536997"/>
              <a:ext cx="4168164" cy="460375"/>
            </a:xfrm>
            <a:prstGeom prst="rect">
              <a:avLst/>
            </a:prstGeom>
            <a:noFill/>
          </p:spPr>
          <p:txBody>
            <a:bodyPr wrap="square" lIns="108000" rIns="108000" rtlCol="0" anchor="ctr">
              <a:spAutoFit/>
            </a:bodyPr>
            <a:lstStyle/>
            <a:p>
              <a:r>
                <a:rPr lang="en-US" altLang="ko-KR" sz="2400" b="1" dirty="0">
                  <a:solidFill>
                    <a:schemeClr val="bg1"/>
                  </a:solidFill>
                  <a:cs typeface="Arial" panose="020B0604020202020204" pitchFamily="34" charset="0"/>
                </a:rPr>
                <a:t>KPI 4</a:t>
              </a:r>
            </a:p>
          </p:txBody>
        </p:sp>
      </p:grpSp>
      <p:grpSp>
        <p:nvGrpSpPr>
          <p:cNvPr id="2" name="Group 1"/>
          <p:cNvGrpSpPr/>
          <p:nvPr/>
        </p:nvGrpSpPr>
        <p:grpSpPr>
          <a:xfrm>
            <a:off x="7617460" y="4932099"/>
            <a:ext cx="4504690" cy="794234"/>
            <a:chOff x="5899901" y="1520187"/>
            <a:chExt cx="4712346" cy="852238"/>
          </a:xfrm>
        </p:grpSpPr>
        <p:sp>
          <p:nvSpPr>
            <p:cNvPr id="3" name="TextBox 19"/>
            <p:cNvSpPr txBox="1"/>
            <p:nvPr/>
          </p:nvSpPr>
          <p:spPr>
            <a:xfrm>
              <a:off x="5899901" y="1928169"/>
              <a:ext cx="4644400" cy="444256"/>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ko-KR" sz="1400" dirty="0">
                  <a:solidFill>
                    <a:schemeClr val="bg1"/>
                  </a:solidFill>
                  <a:cs typeface="Arial" panose="020B0604020202020204" pitchFamily="34" charset="0"/>
                </a:rPr>
                <a:t>Job Role Vs Work Life Balance</a:t>
              </a:r>
            </a:p>
          </p:txBody>
        </p:sp>
        <p:sp>
          <p:nvSpPr>
            <p:cNvPr id="5" name="TextBox 20"/>
            <p:cNvSpPr txBox="1"/>
            <p:nvPr/>
          </p:nvSpPr>
          <p:spPr>
            <a:xfrm>
              <a:off x="6444083" y="1520187"/>
              <a:ext cx="4168164" cy="493997"/>
            </a:xfrm>
            <a:prstGeom prst="rect">
              <a:avLst/>
            </a:prstGeom>
            <a:noFill/>
          </p:spPr>
          <p:txBody>
            <a:bodyPr wrap="square" lIns="108000" rIns="108000" rtlCol="0" anchor="ctr">
              <a:spAutoFit/>
            </a:bodyPr>
            <a:lstStyle/>
            <a:p>
              <a:r>
                <a:rPr lang="en-US" altLang="ko-KR" sz="2400" b="1" dirty="0">
                  <a:solidFill>
                    <a:schemeClr val="bg1"/>
                  </a:solidFill>
                  <a:cs typeface="Arial" panose="020B0604020202020204" pitchFamily="34" charset="0"/>
                </a:rPr>
                <a:t>KPI 5</a:t>
              </a:r>
            </a:p>
          </p:txBody>
        </p:sp>
      </p:grpSp>
      <p:grpSp>
        <p:nvGrpSpPr>
          <p:cNvPr id="6" name="Group 5"/>
          <p:cNvGrpSpPr/>
          <p:nvPr/>
        </p:nvGrpSpPr>
        <p:grpSpPr>
          <a:xfrm>
            <a:off x="8129905" y="5784885"/>
            <a:ext cx="3867785" cy="794286"/>
            <a:chOff x="5899901" y="1520272"/>
            <a:chExt cx="4712346" cy="852001"/>
          </a:xfrm>
        </p:grpSpPr>
        <p:sp>
          <p:nvSpPr>
            <p:cNvPr id="7" name="TextBox 19"/>
            <p:cNvSpPr txBox="1"/>
            <p:nvPr/>
          </p:nvSpPr>
          <p:spPr>
            <a:xfrm>
              <a:off x="5899901" y="1928169"/>
              <a:ext cx="4644400" cy="444104"/>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ko-KR" sz="1400" dirty="0">
                  <a:solidFill>
                    <a:schemeClr val="bg1"/>
                  </a:solidFill>
                  <a:cs typeface="Arial" panose="020B0604020202020204" pitchFamily="34" charset="0"/>
                </a:rPr>
                <a:t>Attrition Rate Vs Year Since Last Promotion</a:t>
              </a:r>
            </a:p>
          </p:txBody>
        </p:sp>
        <p:sp>
          <p:nvSpPr>
            <p:cNvPr id="9" name="TextBox 20"/>
            <p:cNvSpPr txBox="1"/>
            <p:nvPr/>
          </p:nvSpPr>
          <p:spPr>
            <a:xfrm>
              <a:off x="6444083" y="1520272"/>
              <a:ext cx="4168164" cy="493827"/>
            </a:xfrm>
            <a:prstGeom prst="rect">
              <a:avLst/>
            </a:prstGeom>
            <a:noFill/>
          </p:spPr>
          <p:txBody>
            <a:bodyPr wrap="square" lIns="108000" rIns="108000" rtlCol="0" anchor="ctr">
              <a:spAutoFit/>
            </a:bodyPr>
            <a:lstStyle/>
            <a:p>
              <a:r>
                <a:rPr lang="en-US" altLang="ko-KR" sz="2400" b="1" dirty="0">
                  <a:solidFill>
                    <a:schemeClr val="bg1"/>
                  </a:solidFill>
                  <a:cs typeface="Arial" panose="020B0604020202020204" pitchFamily="34" charset="0"/>
                </a:rPr>
                <a:t>KPI 6</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rot="18900000">
            <a:off x="5516385" y="890338"/>
            <a:ext cx="9053065" cy="6724133"/>
          </a:xfrm>
          <a:custGeom>
            <a:avLst/>
            <a:gdLst>
              <a:gd name="connsiteX0" fmla="*/ 7178270 w 9053065"/>
              <a:gd name="connsiteY0" fmla="*/ 0 h 6724133"/>
              <a:gd name="connsiteX1" fmla="*/ 9053065 w 9053065"/>
              <a:gd name="connsiteY1" fmla="*/ 1874795 h 6724133"/>
              <a:gd name="connsiteX2" fmla="*/ 4203727 w 9053065"/>
              <a:gd name="connsiteY2" fmla="*/ 6724133 h 6724133"/>
              <a:gd name="connsiteX3" fmla="*/ 0 w 9053065"/>
              <a:gd name="connsiteY3" fmla="*/ 2520406 h 6724133"/>
              <a:gd name="connsiteX4" fmla="*/ 0 w 9053065"/>
              <a:gd name="connsiteY4" fmla="*/ 1155215 h 6724133"/>
              <a:gd name="connsiteX5" fmla="*/ 1155215 w 9053065"/>
              <a:gd name="connsiteY5" fmla="*/ 0 h 672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065" h="6724133">
                <a:moveTo>
                  <a:pt x="7178270" y="0"/>
                </a:moveTo>
                <a:lnTo>
                  <a:pt x="9053065" y="1874795"/>
                </a:lnTo>
                <a:lnTo>
                  <a:pt x="4203727" y="6724133"/>
                </a:lnTo>
                <a:lnTo>
                  <a:pt x="0" y="2520406"/>
                </a:lnTo>
                <a:lnTo>
                  <a:pt x="0" y="1155215"/>
                </a:lnTo>
                <a:cubicBezTo>
                  <a:pt x="1" y="517207"/>
                  <a:pt x="517208" y="0"/>
                  <a:pt x="115521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58000" y="1524000"/>
            <a:ext cx="1259840" cy="1280160"/>
          </a:xfrm>
          <a:prstGeom prst="ellipse">
            <a:avLst/>
          </a:prstGeom>
          <a:solidFill>
            <a:schemeClr val="bg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Oval 10"/>
          <p:cNvSpPr/>
          <p:nvPr/>
        </p:nvSpPr>
        <p:spPr>
          <a:xfrm>
            <a:off x="6649497" y="1312134"/>
            <a:ext cx="1676847" cy="1703893"/>
          </a:xfrm>
          <a:prstGeom prst="ellipse">
            <a:avLst/>
          </a:prstGeom>
          <a:no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TextBox 13"/>
          <p:cNvSpPr txBox="1"/>
          <p:nvPr/>
        </p:nvSpPr>
        <p:spPr>
          <a:xfrm>
            <a:off x="8813669" y="833120"/>
            <a:ext cx="3261360" cy="2862322"/>
          </a:xfrm>
          <a:prstGeom prst="rect">
            <a:avLst/>
          </a:prstGeom>
          <a:noFill/>
        </p:spPr>
        <p:txBody>
          <a:bodyPr wrap="square" rtlCol="0">
            <a:spAutoFit/>
          </a:bodyPr>
          <a:lstStyle/>
          <a:p>
            <a:r>
              <a:rPr lang="en-US" dirty="0" smtClean="0">
                <a:solidFill>
                  <a:schemeClr val="bg2">
                    <a:lumMod val="75000"/>
                  </a:schemeClr>
                </a:solidFill>
                <a:latin typeface="Bahnschrift SemiBold SemiConden" panose="020B0502040204020203" pitchFamily="34" charset="0"/>
              </a:rPr>
              <a:t>Select Department, Count(</a:t>
            </a:r>
            <a:r>
              <a:rPr lang="en-US" dirty="0" err="1" smtClean="0">
                <a:solidFill>
                  <a:schemeClr val="bg2">
                    <a:lumMod val="75000"/>
                  </a:schemeClr>
                </a:solidFill>
                <a:latin typeface="Bahnschrift SemiBold SemiConden" panose="020B0502040204020203" pitchFamily="34" charset="0"/>
              </a:rPr>
              <a:t>employeecount</a:t>
            </a:r>
            <a:r>
              <a:rPr lang="en-US" dirty="0">
                <a:solidFill>
                  <a:schemeClr val="bg2">
                    <a:lumMod val="75000"/>
                  </a:schemeClr>
                </a:solidFill>
                <a:latin typeface="Bahnschrift SemiBold SemiConden" panose="020B0502040204020203" pitchFamily="34" charset="0"/>
              </a:rPr>
              <a:t>) as </a:t>
            </a:r>
            <a:r>
              <a:rPr lang="en-US" dirty="0" err="1">
                <a:solidFill>
                  <a:schemeClr val="bg2">
                    <a:lumMod val="75000"/>
                  </a:schemeClr>
                </a:solidFill>
                <a:latin typeface="Bahnschrift SemiBold SemiConden" panose="020B0502040204020203" pitchFamily="34" charset="0"/>
              </a:rPr>
              <a:t>Total_employee</a:t>
            </a:r>
            <a:r>
              <a:rPr lang="en-US" dirty="0">
                <a:solidFill>
                  <a:schemeClr val="bg2">
                    <a:lumMod val="75000"/>
                  </a:schemeClr>
                </a:solidFill>
                <a:latin typeface="Bahnschrift SemiBold SemiConden" panose="020B0502040204020203" pitchFamily="34" charset="0"/>
              </a:rPr>
              <a:t>, sum(attrition='yes') as Attrition,      CONCAT(ROUND((SUM(IF(Attrition</a:t>
            </a:r>
            <a:r>
              <a:rPr lang="en-US" dirty="0" smtClean="0">
                <a:solidFill>
                  <a:schemeClr val="bg2">
                    <a:lumMod val="75000"/>
                  </a:schemeClr>
                </a:solidFill>
                <a:latin typeface="Bahnschrift SemiBold SemiConden" panose="020B0502040204020203" pitchFamily="34" charset="0"/>
              </a:rPr>
              <a:t>=</a:t>
            </a:r>
          </a:p>
          <a:p>
            <a:r>
              <a:rPr lang="en-US" dirty="0" smtClean="0">
                <a:solidFill>
                  <a:schemeClr val="bg2">
                    <a:lumMod val="75000"/>
                  </a:schemeClr>
                </a:solidFill>
                <a:latin typeface="Bahnschrift SemiBold SemiConden" panose="020B0502040204020203" pitchFamily="34" charset="0"/>
              </a:rPr>
              <a:t>'Yes</a:t>
            </a:r>
            <a:r>
              <a:rPr lang="en-US" dirty="0">
                <a:solidFill>
                  <a:schemeClr val="bg2">
                    <a:lumMod val="75000"/>
                  </a:schemeClr>
                </a:solidFill>
                <a:latin typeface="Bahnschrift SemiBold SemiConden" panose="020B0502040204020203" pitchFamily="34" charset="0"/>
              </a:rPr>
              <a:t>',1,0))/</a:t>
            </a:r>
            <a:r>
              <a:rPr lang="en-US" dirty="0" smtClean="0">
                <a:solidFill>
                  <a:schemeClr val="bg2">
                    <a:lumMod val="75000"/>
                  </a:schemeClr>
                </a:solidFill>
                <a:latin typeface="Bahnschrift SemiBold SemiConden" panose="020B0502040204020203" pitchFamily="34" charset="0"/>
              </a:rPr>
              <a:t>COUNT     (</a:t>
            </a:r>
            <a:r>
              <a:rPr lang="en-US" dirty="0" err="1" smtClean="0">
                <a:solidFill>
                  <a:schemeClr val="bg2">
                    <a:lumMod val="75000"/>
                  </a:schemeClr>
                </a:solidFill>
                <a:latin typeface="Bahnschrift SemiBold SemiConden" panose="020B0502040204020203" pitchFamily="34" charset="0"/>
              </a:rPr>
              <a:t>employecount</a:t>
            </a:r>
            <a:r>
              <a:rPr lang="en-US" dirty="0">
                <a:solidFill>
                  <a:schemeClr val="bg2">
                    <a:lumMod val="75000"/>
                  </a:schemeClr>
                </a:solidFill>
                <a:latin typeface="Bahnschrift SemiBold SemiConden" panose="020B0502040204020203" pitchFamily="34" charset="0"/>
              </a:rPr>
              <a:t>))*100,2),'%') as </a:t>
            </a:r>
            <a:r>
              <a:rPr lang="en-US" dirty="0" err="1">
                <a:solidFill>
                  <a:schemeClr val="bg2">
                    <a:lumMod val="75000"/>
                  </a:schemeClr>
                </a:solidFill>
                <a:latin typeface="Bahnschrift SemiBold SemiConden" panose="020B0502040204020203" pitchFamily="34" charset="0"/>
              </a:rPr>
              <a:t>Avg_AttritionRate</a:t>
            </a:r>
            <a:r>
              <a:rPr lang="en-US" dirty="0">
                <a:solidFill>
                  <a:schemeClr val="bg2">
                    <a:lumMod val="75000"/>
                  </a:schemeClr>
                </a:solidFill>
                <a:latin typeface="Bahnschrift SemiBold SemiConden" panose="020B0502040204020203" pitchFamily="34" charset="0"/>
              </a:rPr>
              <a:t> </a:t>
            </a:r>
            <a:r>
              <a:rPr lang="en-US" dirty="0" smtClean="0">
                <a:solidFill>
                  <a:schemeClr val="bg2">
                    <a:lumMod val="75000"/>
                  </a:schemeClr>
                </a:solidFill>
                <a:latin typeface="Bahnschrift SemiBold SemiConden" panose="020B0502040204020203" pitchFamily="34" charset="0"/>
              </a:rPr>
              <a:t>from </a:t>
            </a:r>
            <a:r>
              <a:rPr lang="en-US" dirty="0">
                <a:solidFill>
                  <a:schemeClr val="bg2">
                    <a:lumMod val="75000"/>
                  </a:schemeClr>
                </a:solidFill>
                <a:latin typeface="Bahnschrift SemiBold SemiConden" panose="020B0502040204020203" pitchFamily="34" charset="0"/>
              </a:rPr>
              <a:t>hr_1group by Department, </a:t>
            </a:r>
            <a:r>
              <a:rPr lang="en-US" dirty="0" err="1">
                <a:solidFill>
                  <a:schemeClr val="bg2">
                    <a:lumMod val="75000"/>
                  </a:schemeClr>
                </a:solidFill>
                <a:latin typeface="Bahnschrift SemiBold SemiConden" panose="020B0502040204020203" pitchFamily="34" charset="0"/>
              </a:rPr>
              <a:t>employeecount</a:t>
            </a:r>
            <a:r>
              <a:rPr lang="en-US" dirty="0">
                <a:solidFill>
                  <a:schemeClr val="bg2">
                    <a:lumMod val="75000"/>
                  </a:schemeClr>
                </a:solidFill>
                <a:latin typeface="Bahnschrift SemiBold SemiConden" panose="020B0502040204020203" pitchFamily="34" charset="0"/>
              </a:rPr>
              <a:t>;</a:t>
            </a:r>
          </a:p>
          <a:p>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501142489"/>
              </p:ext>
            </p:extLst>
          </p:nvPr>
        </p:nvGraphicFramePr>
        <p:xfrm>
          <a:off x="5720081" y="3900336"/>
          <a:ext cx="6471919" cy="2955528"/>
        </p:xfrm>
        <a:graphic>
          <a:graphicData uri="http://schemas.openxmlformats.org/drawingml/2006/table">
            <a:tbl>
              <a:tblPr firstRow="1" firstCol="1" bandRow="1">
                <a:tableStyleId>{073A0DAA-6AF3-43AB-8588-CEC1D06C72B9}</a:tableStyleId>
              </a:tblPr>
              <a:tblGrid>
                <a:gridCol w="1484126">
                  <a:extLst>
                    <a:ext uri="{9D8B030D-6E8A-4147-A177-3AD203B41FA5}">
                      <a16:colId xmlns:a16="http://schemas.microsoft.com/office/drawing/2014/main" xmlns="" val="2729254226"/>
                    </a:ext>
                  </a:extLst>
                </a:gridCol>
                <a:gridCol w="1765923">
                  <a:extLst>
                    <a:ext uri="{9D8B030D-6E8A-4147-A177-3AD203B41FA5}">
                      <a16:colId xmlns:a16="http://schemas.microsoft.com/office/drawing/2014/main" xmlns="" val="3924589469"/>
                    </a:ext>
                  </a:extLst>
                </a:gridCol>
                <a:gridCol w="1042645">
                  <a:extLst>
                    <a:ext uri="{9D8B030D-6E8A-4147-A177-3AD203B41FA5}">
                      <a16:colId xmlns:a16="http://schemas.microsoft.com/office/drawing/2014/main" xmlns="" val="1941386351"/>
                    </a:ext>
                  </a:extLst>
                </a:gridCol>
                <a:gridCol w="2179225">
                  <a:extLst>
                    <a:ext uri="{9D8B030D-6E8A-4147-A177-3AD203B41FA5}">
                      <a16:colId xmlns:a16="http://schemas.microsoft.com/office/drawing/2014/main" xmlns="" val="1819103910"/>
                    </a:ext>
                  </a:extLst>
                </a:gridCol>
              </a:tblGrid>
              <a:tr h="397344">
                <a:tc>
                  <a:txBody>
                    <a:bodyPr/>
                    <a:lstStyle/>
                    <a:p>
                      <a:r>
                        <a:rPr lang="en-US" sz="1200" dirty="0" smtClean="0"/>
                        <a:t>Department</a:t>
                      </a:r>
                      <a:endParaRPr lang="en-US" sz="1200" dirty="0"/>
                    </a:p>
                  </a:txBody>
                  <a:tcPr/>
                </a:tc>
                <a:tc>
                  <a:txBody>
                    <a:bodyPr/>
                    <a:lstStyle/>
                    <a:p>
                      <a:r>
                        <a:rPr lang="en-US" sz="1200" dirty="0" err="1" smtClean="0"/>
                        <a:t>Total</a:t>
                      </a:r>
                      <a:r>
                        <a:rPr lang="en-US" sz="1200" baseline="0" dirty="0" err="1" smtClean="0"/>
                        <a:t>_Employee</a:t>
                      </a:r>
                      <a:endParaRPr lang="en-US" sz="1200" dirty="0"/>
                    </a:p>
                  </a:txBody>
                  <a:tcPr/>
                </a:tc>
                <a:tc>
                  <a:txBody>
                    <a:bodyPr/>
                    <a:lstStyle/>
                    <a:p>
                      <a:r>
                        <a:rPr lang="en-US" sz="1200" dirty="0" smtClean="0"/>
                        <a:t>Attrition</a:t>
                      </a:r>
                      <a:endParaRPr lang="en-US" sz="1200" dirty="0"/>
                    </a:p>
                  </a:txBody>
                  <a:tcPr/>
                </a:tc>
                <a:tc>
                  <a:txBody>
                    <a:bodyPr/>
                    <a:lstStyle/>
                    <a:p>
                      <a:r>
                        <a:rPr lang="en-US" sz="1200" dirty="0" err="1" smtClean="0"/>
                        <a:t>Avg_Attrition</a:t>
                      </a:r>
                      <a:r>
                        <a:rPr lang="en-US" sz="1200" baseline="0" dirty="0" smtClean="0"/>
                        <a:t> Rate</a:t>
                      </a:r>
                      <a:endParaRPr lang="en-US" sz="1200" dirty="0"/>
                    </a:p>
                  </a:txBody>
                  <a:tcPr/>
                </a:tc>
                <a:extLst>
                  <a:ext uri="{0D108BD9-81ED-4DB2-BD59-A6C34878D82A}">
                    <a16:rowId xmlns:a16="http://schemas.microsoft.com/office/drawing/2014/main" xmlns="" val="853524184"/>
                  </a:ext>
                </a:extLst>
              </a:tr>
              <a:tr h="343286">
                <a:tc>
                  <a:txBody>
                    <a:bodyPr/>
                    <a:lstStyle/>
                    <a:p>
                      <a:r>
                        <a:rPr lang="en-US" sz="1200" dirty="0"/>
                        <a:t>Software</a:t>
                      </a:r>
                    </a:p>
                  </a:txBody>
                  <a:tcPr anchor="ctr"/>
                </a:tc>
                <a:tc>
                  <a:txBody>
                    <a:bodyPr/>
                    <a:lstStyle/>
                    <a:p>
                      <a:r>
                        <a:rPr lang="en-US" sz="1200" dirty="0"/>
                        <a:t>8336</a:t>
                      </a:r>
                    </a:p>
                  </a:txBody>
                  <a:tcPr anchor="ctr"/>
                </a:tc>
                <a:tc>
                  <a:txBody>
                    <a:bodyPr/>
                    <a:lstStyle/>
                    <a:p>
                      <a:r>
                        <a:rPr lang="en-US" sz="1200"/>
                        <a:t>4213</a:t>
                      </a:r>
                    </a:p>
                  </a:txBody>
                  <a:tcPr anchor="ctr"/>
                </a:tc>
                <a:tc>
                  <a:txBody>
                    <a:bodyPr/>
                    <a:lstStyle/>
                    <a:p>
                      <a:r>
                        <a:rPr lang="en-US" sz="1200"/>
                        <a:t>50.54%</a:t>
                      </a:r>
                    </a:p>
                  </a:txBody>
                  <a:tcPr anchor="ctr"/>
                </a:tc>
                <a:extLst>
                  <a:ext uri="{0D108BD9-81ED-4DB2-BD59-A6C34878D82A}">
                    <a16:rowId xmlns:a16="http://schemas.microsoft.com/office/drawing/2014/main" xmlns="" val="1327777443"/>
                  </a:ext>
                </a:extLst>
              </a:tr>
              <a:tr h="592520">
                <a:tc>
                  <a:txBody>
                    <a:bodyPr/>
                    <a:lstStyle/>
                    <a:p>
                      <a:r>
                        <a:rPr lang="en-US" sz="1200"/>
                        <a:t>Human Resources</a:t>
                      </a:r>
                    </a:p>
                  </a:txBody>
                  <a:tcPr anchor="ctr"/>
                </a:tc>
                <a:tc>
                  <a:txBody>
                    <a:bodyPr/>
                    <a:lstStyle/>
                    <a:p>
                      <a:r>
                        <a:rPr lang="en-US" sz="1200" dirty="0"/>
                        <a:t>8418</a:t>
                      </a:r>
                    </a:p>
                  </a:txBody>
                  <a:tcPr anchor="ctr"/>
                </a:tc>
                <a:tc>
                  <a:txBody>
                    <a:bodyPr/>
                    <a:lstStyle/>
                    <a:p>
                      <a:r>
                        <a:rPr lang="en-US" sz="1200"/>
                        <a:t>4197</a:t>
                      </a:r>
                    </a:p>
                  </a:txBody>
                  <a:tcPr anchor="ctr"/>
                </a:tc>
                <a:tc>
                  <a:txBody>
                    <a:bodyPr/>
                    <a:lstStyle/>
                    <a:p>
                      <a:r>
                        <a:rPr lang="en-US" sz="1200" dirty="0"/>
                        <a:t>49.86%</a:t>
                      </a:r>
                    </a:p>
                  </a:txBody>
                  <a:tcPr anchor="ctr"/>
                </a:tc>
                <a:extLst>
                  <a:ext uri="{0D108BD9-81ED-4DB2-BD59-A6C34878D82A}">
                    <a16:rowId xmlns:a16="http://schemas.microsoft.com/office/drawing/2014/main" xmlns="" val="3597447317"/>
                  </a:ext>
                </a:extLst>
              </a:tr>
              <a:tr h="343286">
                <a:tc>
                  <a:txBody>
                    <a:bodyPr/>
                    <a:lstStyle/>
                    <a:p>
                      <a:r>
                        <a:rPr lang="en-US" sz="1200"/>
                        <a:t>Sales</a:t>
                      </a:r>
                    </a:p>
                  </a:txBody>
                  <a:tcPr anchor="ctr"/>
                </a:tc>
                <a:tc>
                  <a:txBody>
                    <a:bodyPr/>
                    <a:lstStyle/>
                    <a:p>
                      <a:r>
                        <a:rPr lang="en-US" sz="1200"/>
                        <a:t>8453</a:t>
                      </a:r>
                    </a:p>
                  </a:txBody>
                  <a:tcPr anchor="ctr"/>
                </a:tc>
                <a:tc>
                  <a:txBody>
                    <a:bodyPr/>
                    <a:lstStyle/>
                    <a:p>
                      <a:r>
                        <a:rPr lang="en-US" sz="1200" dirty="0"/>
                        <a:t>4228</a:t>
                      </a:r>
                    </a:p>
                  </a:txBody>
                  <a:tcPr anchor="ctr"/>
                </a:tc>
                <a:tc>
                  <a:txBody>
                    <a:bodyPr/>
                    <a:lstStyle/>
                    <a:p>
                      <a:r>
                        <a:rPr lang="en-US" sz="1200"/>
                        <a:t>50.02%</a:t>
                      </a:r>
                    </a:p>
                  </a:txBody>
                  <a:tcPr anchor="ctr"/>
                </a:tc>
                <a:extLst>
                  <a:ext uri="{0D108BD9-81ED-4DB2-BD59-A6C34878D82A}">
                    <a16:rowId xmlns:a16="http://schemas.microsoft.com/office/drawing/2014/main" xmlns="" val="3184424627"/>
                  </a:ext>
                </a:extLst>
              </a:tr>
              <a:tr h="343286">
                <a:tc>
                  <a:txBody>
                    <a:bodyPr/>
                    <a:lstStyle/>
                    <a:p>
                      <a:r>
                        <a:rPr lang="en-US" sz="1200"/>
                        <a:t>Support</a:t>
                      </a:r>
                    </a:p>
                  </a:txBody>
                  <a:tcPr anchor="ctr"/>
                </a:tc>
                <a:tc>
                  <a:txBody>
                    <a:bodyPr/>
                    <a:lstStyle/>
                    <a:p>
                      <a:r>
                        <a:rPr lang="en-US" sz="1200"/>
                        <a:t>8305</a:t>
                      </a:r>
                    </a:p>
                  </a:txBody>
                  <a:tcPr anchor="ctr"/>
                </a:tc>
                <a:tc>
                  <a:txBody>
                    <a:bodyPr/>
                    <a:lstStyle/>
                    <a:p>
                      <a:r>
                        <a:rPr lang="en-US" sz="1200" dirty="0"/>
                        <a:t>4168</a:t>
                      </a:r>
                    </a:p>
                  </a:txBody>
                  <a:tcPr anchor="ctr"/>
                </a:tc>
                <a:tc>
                  <a:txBody>
                    <a:bodyPr/>
                    <a:lstStyle/>
                    <a:p>
                      <a:r>
                        <a:rPr lang="en-US" sz="1200"/>
                        <a:t>50.19%</a:t>
                      </a:r>
                    </a:p>
                  </a:txBody>
                  <a:tcPr anchor="ctr"/>
                </a:tc>
                <a:extLst>
                  <a:ext uri="{0D108BD9-81ED-4DB2-BD59-A6C34878D82A}">
                    <a16:rowId xmlns:a16="http://schemas.microsoft.com/office/drawing/2014/main" xmlns="" val="1601483083"/>
                  </a:ext>
                </a:extLst>
              </a:tr>
              <a:tr h="343286">
                <a:tc>
                  <a:txBody>
                    <a:bodyPr/>
                    <a:lstStyle/>
                    <a:p>
                      <a:r>
                        <a:rPr lang="en-US" sz="1200"/>
                        <a:t>Hardware</a:t>
                      </a:r>
                    </a:p>
                  </a:txBody>
                  <a:tcPr anchor="ctr"/>
                </a:tc>
                <a:tc>
                  <a:txBody>
                    <a:bodyPr/>
                    <a:lstStyle/>
                    <a:p>
                      <a:r>
                        <a:rPr lang="en-US" sz="1200"/>
                        <a:t>8169</a:t>
                      </a:r>
                    </a:p>
                  </a:txBody>
                  <a:tcPr anchor="ctr"/>
                </a:tc>
                <a:tc>
                  <a:txBody>
                    <a:bodyPr/>
                    <a:lstStyle/>
                    <a:p>
                      <a:r>
                        <a:rPr lang="en-US" sz="1200" dirty="0"/>
                        <a:t>4039</a:t>
                      </a:r>
                    </a:p>
                  </a:txBody>
                  <a:tcPr anchor="ctr"/>
                </a:tc>
                <a:tc>
                  <a:txBody>
                    <a:bodyPr/>
                    <a:lstStyle/>
                    <a:p>
                      <a:r>
                        <a:rPr lang="en-US" sz="1200"/>
                        <a:t>49.44%</a:t>
                      </a:r>
                    </a:p>
                  </a:txBody>
                  <a:tcPr anchor="ctr"/>
                </a:tc>
                <a:extLst>
                  <a:ext uri="{0D108BD9-81ED-4DB2-BD59-A6C34878D82A}">
                    <a16:rowId xmlns:a16="http://schemas.microsoft.com/office/drawing/2014/main" xmlns="" val="3128245228"/>
                  </a:ext>
                </a:extLst>
              </a:tr>
              <a:tr h="592520">
                <a:tc>
                  <a:txBody>
                    <a:bodyPr/>
                    <a:lstStyle/>
                    <a:p>
                      <a:r>
                        <a:rPr lang="en-US" sz="1200"/>
                        <a:t>Research &amp; Development</a:t>
                      </a:r>
                    </a:p>
                  </a:txBody>
                  <a:tcPr anchor="ctr"/>
                </a:tc>
                <a:tc>
                  <a:txBody>
                    <a:bodyPr/>
                    <a:lstStyle/>
                    <a:p>
                      <a:r>
                        <a:rPr lang="en-US" sz="1200"/>
                        <a:t>8319</a:t>
                      </a:r>
                    </a:p>
                  </a:txBody>
                  <a:tcPr anchor="ctr"/>
                </a:tc>
                <a:tc>
                  <a:txBody>
                    <a:bodyPr/>
                    <a:lstStyle/>
                    <a:p>
                      <a:r>
                        <a:rPr lang="en-US" sz="1200" dirty="0"/>
                        <a:t>4260</a:t>
                      </a:r>
                    </a:p>
                  </a:txBody>
                  <a:tcPr anchor="ctr"/>
                </a:tc>
                <a:tc>
                  <a:txBody>
                    <a:bodyPr/>
                    <a:lstStyle/>
                    <a:p>
                      <a:r>
                        <a:rPr lang="en-US" sz="1200" dirty="0"/>
                        <a:t>51.21%</a:t>
                      </a:r>
                    </a:p>
                  </a:txBody>
                  <a:tcPr anchor="ctr"/>
                </a:tc>
                <a:extLst>
                  <a:ext uri="{0D108BD9-81ED-4DB2-BD59-A6C34878D82A}">
                    <a16:rowId xmlns:a16="http://schemas.microsoft.com/office/drawing/2014/main" xmlns="" val="3091452540"/>
                  </a:ext>
                </a:extLst>
              </a:tr>
            </a:tbl>
          </a:graphicData>
        </a:graphic>
      </p:graphicFrame>
      <p:sp>
        <p:nvSpPr>
          <p:cNvPr id="17" name="TextBox 16"/>
          <p:cNvSpPr txBox="1"/>
          <p:nvPr/>
        </p:nvSpPr>
        <p:spPr>
          <a:xfrm>
            <a:off x="6939280" y="1840914"/>
            <a:ext cx="1296454" cy="646331"/>
          </a:xfrm>
          <a:prstGeom prst="rect">
            <a:avLst/>
          </a:prstGeom>
          <a:noFill/>
        </p:spPr>
        <p:txBody>
          <a:bodyPr wrap="square" rtlCol="0">
            <a:spAutoFit/>
          </a:bodyPr>
          <a:lstStyle/>
          <a:p>
            <a:r>
              <a:rPr lang="en-US" b="1" dirty="0" smtClean="0"/>
              <a:t>SQL </a:t>
            </a:r>
          </a:p>
          <a:p>
            <a:r>
              <a:rPr lang="en-US" b="1" dirty="0" smtClean="0"/>
              <a:t>Statement</a:t>
            </a:r>
            <a:endParaRPr lang="en-US" b="1" dirty="0"/>
          </a:p>
        </p:txBody>
      </p:sp>
      <p:sp>
        <p:nvSpPr>
          <p:cNvPr id="19" name="Rounded Rectangle 18"/>
          <p:cNvSpPr/>
          <p:nvPr/>
        </p:nvSpPr>
        <p:spPr>
          <a:xfrm>
            <a:off x="60960" y="264160"/>
            <a:ext cx="6014720" cy="416560"/>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flipH="1">
            <a:off x="401319" y="287774"/>
            <a:ext cx="5704841" cy="369332"/>
          </a:xfrm>
          <a:prstGeom prst="rect">
            <a:avLst/>
          </a:prstGeom>
          <a:noFill/>
        </p:spPr>
        <p:txBody>
          <a:bodyPr wrap="square" rtlCol="0">
            <a:spAutoFit/>
          </a:bodyPr>
          <a:lstStyle/>
          <a:p>
            <a:r>
              <a:rPr lang="en-IN" b="1" dirty="0" smtClean="0">
                <a:latin typeface="Bell MT" panose="02020503060305020303" pitchFamily="18" charset="0"/>
              </a:rPr>
              <a:t>KPI </a:t>
            </a:r>
            <a:r>
              <a:rPr lang="en-IN" b="1" dirty="0" smtClean="0"/>
              <a:t>1</a:t>
            </a:r>
            <a:r>
              <a:rPr lang="en-IN" b="1" dirty="0" smtClean="0">
                <a:latin typeface="Bell MT" panose="02020503060305020303" pitchFamily="18" charset="0"/>
              </a:rPr>
              <a:t>-Average </a:t>
            </a:r>
            <a:r>
              <a:rPr lang="en-IN" b="1" dirty="0">
                <a:latin typeface="Bell MT" panose="02020503060305020303" pitchFamily="18" charset="0"/>
              </a:rPr>
              <a:t>Attrition rate for </a:t>
            </a:r>
            <a:r>
              <a:rPr lang="en-IN" b="1" dirty="0" smtClean="0">
                <a:latin typeface="Bell MT" panose="02020503060305020303" pitchFamily="18" charset="0"/>
              </a:rPr>
              <a:t>All </a:t>
            </a:r>
            <a:r>
              <a:rPr lang="en-IN" b="1" dirty="0">
                <a:latin typeface="Bell MT" panose="02020503060305020303" pitchFamily="18" charset="0"/>
              </a:rPr>
              <a:t>Departments</a:t>
            </a:r>
          </a:p>
        </p:txBody>
      </p:sp>
      <p:sp>
        <p:nvSpPr>
          <p:cNvPr id="22" name="TextBox 21"/>
          <p:cNvSpPr txBox="1"/>
          <p:nvPr/>
        </p:nvSpPr>
        <p:spPr>
          <a:xfrm>
            <a:off x="695959" y="1188720"/>
            <a:ext cx="5227321" cy="436880"/>
          </a:xfrm>
          <a:prstGeom prst="rect">
            <a:avLst/>
          </a:prstGeom>
          <a:noFill/>
        </p:spPr>
        <p:txBody>
          <a:bodyPr wrap="square" rtlCol="0">
            <a:spAutoFit/>
          </a:bodyPr>
          <a:lstStyle/>
          <a:p>
            <a:endParaRPr lang="en-US" dirty="0"/>
          </a:p>
        </p:txBody>
      </p:sp>
      <p:sp>
        <p:nvSpPr>
          <p:cNvPr id="23" name="TextBox 22"/>
          <p:cNvSpPr txBox="1"/>
          <p:nvPr/>
        </p:nvSpPr>
        <p:spPr>
          <a:xfrm>
            <a:off x="35429" y="792480"/>
            <a:ext cx="5197327" cy="5016758"/>
          </a:xfrm>
          <a:prstGeom prst="rect">
            <a:avLst/>
          </a:prstGeom>
          <a:noFill/>
        </p:spPr>
        <p:txBody>
          <a:bodyPr wrap="square" rtlCol="0">
            <a:spAutoFit/>
          </a:bodyPr>
          <a:lstStyle/>
          <a:p>
            <a:pPr marL="285750" indent="-285750">
              <a:buFont typeface="Wingdings" panose="05000000000000000000" pitchFamily="2" charset="2"/>
              <a:buChar char="Ø"/>
            </a:pPr>
            <a:r>
              <a:rPr lang="en-US" sz="1600" b="1" i="1" dirty="0">
                <a:solidFill>
                  <a:srgbClr val="546C58"/>
                </a:solidFill>
              </a:rPr>
              <a:t>Definition of the KPI: The average attrition rate for all departments is a measure of the percentage of employees who left the company voluntarily or involuntarily during a specific period</a:t>
            </a:r>
            <a:r>
              <a:rPr lang="en-US" sz="1600" b="1" i="1" dirty="0" smtClean="0">
                <a:solidFill>
                  <a:srgbClr val="546C58"/>
                </a:solidFill>
              </a:rPr>
              <a:t>.</a:t>
            </a:r>
          </a:p>
          <a:p>
            <a:endParaRPr lang="en-US" sz="1600" i="1" dirty="0" smtClean="0"/>
          </a:p>
          <a:p>
            <a:pPr marL="342900" indent="-342900">
              <a:buFont typeface="+mj-lt"/>
              <a:buAutoNum type="arabicPeriod"/>
            </a:pPr>
            <a:r>
              <a:rPr lang="en-US" sz="1400" dirty="0" smtClean="0"/>
              <a:t>The </a:t>
            </a:r>
            <a:r>
              <a:rPr lang="en-US" sz="1400" dirty="0"/>
              <a:t>average attrition rate across all departments in the organization is 50.21</a:t>
            </a:r>
            <a:r>
              <a:rPr lang="en-US" sz="1400" dirty="0" smtClean="0"/>
              <a:t>%.</a:t>
            </a:r>
          </a:p>
          <a:p>
            <a:pPr marL="342900" indent="-342900">
              <a:buFont typeface="+mj-lt"/>
              <a:buAutoNum type="arabicPeriod"/>
            </a:pPr>
            <a:r>
              <a:rPr lang="en-US" sz="1400" dirty="0" smtClean="0"/>
              <a:t>Department </a:t>
            </a:r>
            <a:r>
              <a:rPr lang="en-US" sz="1400" dirty="0"/>
              <a:t>with highest average attrition rate: Research &amp; Development with an average attrition rate of 51.21</a:t>
            </a:r>
            <a:r>
              <a:rPr lang="en-US" sz="1400" dirty="0" smtClean="0"/>
              <a:t>%.</a:t>
            </a:r>
          </a:p>
          <a:p>
            <a:pPr marL="342900" indent="-342900">
              <a:buFont typeface="+mj-lt"/>
              <a:buAutoNum type="arabicPeriod"/>
            </a:pPr>
            <a:r>
              <a:rPr lang="en-US" sz="1400" dirty="0" smtClean="0"/>
              <a:t>Department </a:t>
            </a:r>
            <a:r>
              <a:rPr lang="en-US" sz="1400" dirty="0"/>
              <a:t>with lowest average attrition rate: Hardware with an average attrition rate of 49.44</a:t>
            </a:r>
            <a:r>
              <a:rPr lang="en-US" sz="1400" dirty="0" smtClean="0"/>
              <a:t>%.</a:t>
            </a:r>
          </a:p>
          <a:p>
            <a:pPr marL="342900" indent="-342900">
              <a:buFont typeface="+mj-lt"/>
              <a:buAutoNum type="arabicPeriod"/>
            </a:pPr>
            <a:r>
              <a:rPr lang="en-US" sz="1400" dirty="0" smtClean="0"/>
              <a:t>Departments </a:t>
            </a:r>
            <a:r>
              <a:rPr lang="en-US" sz="1400" dirty="0"/>
              <a:t>with attrition counts higher than total employee count: Software, Sales, and Research &amp; Development, indicating higher attrition rates in these departments compared to others</a:t>
            </a:r>
            <a:r>
              <a:rPr lang="en-US" sz="1400" dirty="0" smtClean="0"/>
              <a:t>.</a:t>
            </a:r>
          </a:p>
          <a:p>
            <a:pPr marL="342900" indent="-342900">
              <a:buFont typeface="+mj-lt"/>
              <a:buAutoNum type="arabicPeriod"/>
            </a:pPr>
            <a:r>
              <a:rPr lang="en-US" sz="1400" dirty="0" smtClean="0"/>
              <a:t>Departments </a:t>
            </a:r>
            <a:r>
              <a:rPr lang="en-US" sz="1400" dirty="0"/>
              <a:t>with attrition counts lower than total employee count: Human Resources, Support, and Hardware, indicating lower </a:t>
            </a:r>
            <a:r>
              <a:rPr lang="en-US" sz="1400" dirty="0" smtClean="0"/>
              <a:t>attrition </a:t>
            </a:r>
            <a:r>
              <a:rPr lang="en-US" sz="1400" dirty="0"/>
              <a:t>rates in these departments compared to others.</a:t>
            </a:r>
          </a:p>
          <a:p>
            <a:endParaRPr lang="en-US" dirty="0" smtClean="0"/>
          </a:p>
          <a:p>
            <a:endParaRPr lang="en-US" dirty="0"/>
          </a:p>
          <a:p>
            <a:endParaRPr lang="en-US" dirty="0"/>
          </a:p>
          <a:p>
            <a:endParaRPr lang="en-US" dirty="0"/>
          </a:p>
        </p:txBody>
      </p:sp>
      <p:sp>
        <p:nvSpPr>
          <p:cNvPr id="25" name="TextBox 24"/>
          <p:cNvSpPr txBox="1"/>
          <p:nvPr/>
        </p:nvSpPr>
        <p:spPr>
          <a:xfrm>
            <a:off x="101115" y="5004637"/>
            <a:ext cx="4191001" cy="1600438"/>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t>Analysis of the KPI: The average attrition rate for all departments is high and indicates that the organization is experiencing retention challenges across all departments</a:t>
            </a:r>
            <a:r>
              <a:rPr lang="en-US" sz="1400" dirty="0" smtClean="0"/>
              <a:t>.</a:t>
            </a:r>
            <a:r>
              <a:rPr lang="en-US" sz="1400" dirty="0"/>
              <a:t> For departments with higher attrition rates, further investigation may be needed to identify underlying causes and implement appropriate retention measures</a:t>
            </a:r>
            <a:r>
              <a:rPr lang="en-US" sz="1400" dirty="0" smtClean="0"/>
              <a:t>.</a:t>
            </a:r>
            <a:endParaRPr lang="en-US" sz="1400" dirty="0"/>
          </a:p>
        </p:txBody>
      </p:sp>
    </p:spTree>
    <p:extLst>
      <p:ext uri="{BB962C8B-B14F-4D97-AF65-F5344CB8AC3E}">
        <p14:creationId xmlns:p14="http://schemas.microsoft.com/office/powerpoint/2010/main" val="3025010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3" name="그룹 2"/>
          <p:cNvGrpSpPr/>
          <p:nvPr/>
        </p:nvGrpSpPr>
        <p:grpSpPr>
          <a:xfrm>
            <a:off x="5437205" y="1535083"/>
            <a:ext cx="1387049" cy="2106475"/>
            <a:chOff x="5732107" y="1899400"/>
            <a:chExt cx="804653" cy="1222008"/>
          </a:xfrm>
        </p:grpSpPr>
        <p:sp>
          <p:nvSpPr>
            <p:cNvPr id="9" name="자유형: 도형 8"/>
            <p:cNvSpPr/>
            <p:nvPr/>
          </p:nvSpPr>
          <p:spPr>
            <a:xfrm>
              <a:off x="6088829" y="1925881"/>
              <a:ext cx="44694" cy="1195527"/>
            </a:xfrm>
            <a:custGeom>
              <a:avLst/>
              <a:gdLst>
                <a:gd name="connsiteX0" fmla="*/ 44695 w 44694"/>
                <a:gd name="connsiteY0" fmla="*/ 1195528 h 1195527"/>
                <a:gd name="connsiteX1" fmla="*/ 0 w 44694"/>
                <a:gd name="connsiteY1" fmla="*/ 1195528 h 1195527"/>
                <a:gd name="connsiteX2" fmla="*/ 0 w 44694"/>
                <a:gd name="connsiteY2" fmla="*/ 11509 h 1195527"/>
                <a:gd name="connsiteX3" fmla="*/ 11509 w 44694"/>
                <a:gd name="connsiteY3" fmla="*/ 0 h 1195527"/>
                <a:gd name="connsiteX4" fmla="*/ 33186 w 44694"/>
                <a:gd name="connsiteY4" fmla="*/ 0 h 1195527"/>
                <a:gd name="connsiteX5" fmla="*/ 44695 w 44694"/>
                <a:gd name="connsiteY5" fmla="*/ 11509 h 1195527"/>
                <a:gd name="connsiteX6" fmla="*/ 44695 w 44694"/>
                <a:gd name="connsiteY6" fmla="*/ 1195528 h 119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94" h="1195527">
                  <a:moveTo>
                    <a:pt x="44695" y="1195528"/>
                  </a:moveTo>
                  <a:lnTo>
                    <a:pt x="0" y="1195528"/>
                  </a:lnTo>
                  <a:lnTo>
                    <a:pt x="0" y="11509"/>
                  </a:lnTo>
                  <a:cubicBezTo>
                    <a:pt x="0" y="5140"/>
                    <a:pt x="5140" y="0"/>
                    <a:pt x="11509" y="0"/>
                  </a:cubicBezTo>
                  <a:lnTo>
                    <a:pt x="33186" y="0"/>
                  </a:lnTo>
                  <a:cubicBezTo>
                    <a:pt x="39555" y="0"/>
                    <a:pt x="44695" y="5140"/>
                    <a:pt x="44695" y="11509"/>
                  </a:cubicBezTo>
                  <a:lnTo>
                    <a:pt x="44695" y="1195528"/>
                  </a:lnTo>
                  <a:close/>
                </a:path>
              </a:pathLst>
            </a:custGeom>
            <a:solidFill>
              <a:schemeClr val="accent3">
                <a:lumMod val="50000"/>
              </a:schemeClr>
            </a:solidFill>
            <a:ln w="5581" cap="flat">
              <a:noFill/>
              <a:prstDash val="solid"/>
              <a:miter/>
            </a:ln>
          </p:spPr>
          <p:txBody>
            <a:bodyPr rtlCol="0" anchor="ctr"/>
            <a:lstStyle/>
            <a:p>
              <a:endParaRPr lang="ko-KR" altLang="en-US"/>
            </a:p>
          </p:txBody>
        </p:sp>
        <p:sp>
          <p:nvSpPr>
            <p:cNvPr id="12" name="자유형: 도형 11"/>
            <p:cNvSpPr/>
            <p:nvPr/>
          </p:nvSpPr>
          <p:spPr>
            <a:xfrm>
              <a:off x="5931773" y="2260533"/>
              <a:ext cx="604987" cy="371692"/>
            </a:xfrm>
            <a:custGeom>
              <a:avLst/>
              <a:gdLst>
                <a:gd name="connsiteX0" fmla="*/ 20570 w 604987"/>
                <a:gd name="connsiteY0" fmla="*/ 289622 h 371692"/>
                <a:gd name="connsiteX1" fmla="*/ 10 w 604987"/>
                <a:gd name="connsiteY1" fmla="*/ 269230 h 371692"/>
                <a:gd name="connsiteX2" fmla="*/ 10 w 604987"/>
                <a:gd name="connsiteY2" fmla="*/ 99613 h 371692"/>
                <a:gd name="connsiteX3" fmla="*/ 20737 w 604987"/>
                <a:gd name="connsiteY3" fmla="*/ 79445 h 371692"/>
                <a:gd name="connsiteX4" fmla="*/ 374496 w 604987"/>
                <a:gd name="connsiteY4" fmla="*/ 80004 h 371692"/>
                <a:gd name="connsiteX5" fmla="*/ 390977 w 604987"/>
                <a:gd name="connsiteY5" fmla="*/ 61623 h 371692"/>
                <a:gd name="connsiteX6" fmla="*/ 390754 w 604987"/>
                <a:gd name="connsiteY6" fmla="*/ 0 h 371692"/>
                <a:gd name="connsiteX7" fmla="*/ 598528 w 604987"/>
                <a:gd name="connsiteY7" fmla="*/ 175985 h 371692"/>
                <a:gd name="connsiteX8" fmla="*/ 598584 w 604987"/>
                <a:gd name="connsiteY8" fmla="*/ 195260 h 371692"/>
                <a:gd name="connsiteX9" fmla="*/ 396340 w 604987"/>
                <a:gd name="connsiteY9" fmla="*/ 371692 h 371692"/>
                <a:gd name="connsiteX10" fmla="*/ 396508 w 604987"/>
                <a:gd name="connsiteY10" fmla="*/ 305712 h 371692"/>
                <a:gd name="connsiteX11" fmla="*/ 380138 w 604987"/>
                <a:gd name="connsiteY11" fmla="*/ 289287 h 371692"/>
                <a:gd name="connsiteX12" fmla="*/ 20570 w 604987"/>
                <a:gd name="connsiteY12" fmla="*/ 289622 h 37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987" h="371692">
                  <a:moveTo>
                    <a:pt x="20570" y="289622"/>
                  </a:moveTo>
                  <a:cubicBezTo>
                    <a:pt x="5038" y="289845"/>
                    <a:pt x="-214" y="285264"/>
                    <a:pt x="10" y="269230"/>
                  </a:cubicBezTo>
                  <a:cubicBezTo>
                    <a:pt x="904" y="212691"/>
                    <a:pt x="904" y="156152"/>
                    <a:pt x="10" y="99613"/>
                  </a:cubicBezTo>
                  <a:cubicBezTo>
                    <a:pt x="-269" y="83467"/>
                    <a:pt x="5262" y="79221"/>
                    <a:pt x="20737" y="79445"/>
                  </a:cubicBezTo>
                  <a:cubicBezTo>
                    <a:pt x="61465" y="80059"/>
                    <a:pt x="318795" y="78998"/>
                    <a:pt x="374496" y="80004"/>
                  </a:cubicBezTo>
                  <a:cubicBezTo>
                    <a:pt x="388798" y="80227"/>
                    <a:pt x="391480" y="74026"/>
                    <a:pt x="390977" y="61623"/>
                  </a:cubicBezTo>
                  <a:cubicBezTo>
                    <a:pt x="390195" y="42404"/>
                    <a:pt x="390754" y="23130"/>
                    <a:pt x="390754" y="0"/>
                  </a:cubicBezTo>
                  <a:cubicBezTo>
                    <a:pt x="461706" y="60170"/>
                    <a:pt x="529922" y="118273"/>
                    <a:pt x="598528" y="175985"/>
                  </a:cubicBezTo>
                  <a:cubicBezTo>
                    <a:pt x="607188" y="183304"/>
                    <a:pt x="607076" y="187885"/>
                    <a:pt x="598584" y="195260"/>
                  </a:cubicBezTo>
                  <a:cubicBezTo>
                    <a:pt x="532827" y="252246"/>
                    <a:pt x="467405" y="309623"/>
                    <a:pt x="396340" y="371692"/>
                  </a:cubicBezTo>
                  <a:cubicBezTo>
                    <a:pt x="396340" y="345546"/>
                    <a:pt x="395949" y="325601"/>
                    <a:pt x="396508" y="305712"/>
                  </a:cubicBezTo>
                  <a:cubicBezTo>
                    <a:pt x="396843" y="293812"/>
                    <a:pt x="391983" y="289119"/>
                    <a:pt x="380138" y="289287"/>
                  </a:cubicBezTo>
                  <a:cubicBezTo>
                    <a:pt x="322482" y="289957"/>
                    <a:pt x="60404" y="289007"/>
                    <a:pt x="20570" y="289622"/>
                  </a:cubicBezTo>
                  <a:close/>
                </a:path>
              </a:pathLst>
            </a:custGeom>
            <a:gradFill>
              <a:gsLst>
                <a:gs pos="0">
                  <a:srgbClr val="FE4444"/>
                </a:gs>
                <a:gs pos="100000">
                  <a:srgbClr val="832B2B"/>
                </a:gs>
              </a:gsLst>
              <a:lin ang="5400000" scaled="0"/>
            </a:gradFill>
            <a:ln w="5581" cap="flat">
              <a:noFill/>
              <a:prstDash val="solid"/>
              <a:miter/>
            </a:ln>
          </p:spPr>
          <p:txBody>
            <a:bodyPr rtlCol="0" anchor="ctr"/>
            <a:lstStyle/>
            <a:p>
              <a:endParaRPr lang="ko-KR" altLang="en-US"/>
            </a:p>
          </p:txBody>
        </p:sp>
        <p:sp>
          <p:nvSpPr>
            <p:cNvPr id="13" name="자유형: 도형 12"/>
            <p:cNvSpPr/>
            <p:nvPr/>
          </p:nvSpPr>
          <p:spPr>
            <a:xfrm>
              <a:off x="5732107" y="1899400"/>
              <a:ext cx="604122" cy="372083"/>
            </a:xfrm>
            <a:custGeom>
              <a:avLst/>
              <a:gdLst>
                <a:gd name="connsiteX0" fmla="*/ 582207 w 604122"/>
                <a:gd name="connsiteY0" fmla="*/ 79836 h 372083"/>
                <a:gd name="connsiteX1" fmla="*/ 604107 w 604122"/>
                <a:gd name="connsiteY1" fmla="*/ 101234 h 372083"/>
                <a:gd name="connsiteX2" fmla="*/ 604107 w 604122"/>
                <a:gd name="connsiteY2" fmla="*/ 268057 h 372083"/>
                <a:gd name="connsiteX3" fmla="*/ 582151 w 604122"/>
                <a:gd name="connsiteY3" fmla="*/ 289510 h 372083"/>
                <a:gd name="connsiteX4" fmla="*/ 228392 w 604122"/>
                <a:gd name="connsiteY4" fmla="*/ 288840 h 372083"/>
                <a:gd name="connsiteX5" fmla="*/ 208671 w 604122"/>
                <a:gd name="connsiteY5" fmla="*/ 307332 h 372083"/>
                <a:gd name="connsiteX6" fmla="*/ 208894 w 604122"/>
                <a:gd name="connsiteY6" fmla="*/ 372084 h 372083"/>
                <a:gd name="connsiteX7" fmla="*/ 6092 w 604122"/>
                <a:gd name="connsiteY7" fmla="*/ 194981 h 372083"/>
                <a:gd name="connsiteX8" fmla="*/ 6818 w 604122"/>
                <a:gd name="connsiteY8" fmla="*/ 175594 h 372083"/>
                <a:gd name="connsiteX9" fmla="*/ 213810 w 604122"/>
                <a:gd name="connsiteY9" fmla="*/ 0 h 372083"/>
                <a:gd name="connsiteX10" fmla="*/ 213531 w 604122"/>
                <a:gd name="connsiteY10" fmla="*/ 62740 h 372083"/>
                <a:gd name="connsiteX11" fmla="*/ 230795 w 604122"/>
                <a:gd name="connsiteY11" fmla="*/ 80506 h 372083"/>
                <a:gd name="connsiteX12" fmla="*/ 582207 w 604122"/>
                <a:gd name="connsiteY12" fmla="*/ 79836 h 3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122" h="372083">
                  <a:moveTo>
                    <a:pt x="582207" y="79836"/>
                  </a:moveTo>
                  <a:cubicBezTo>
                    <a:pt x="599191" y="79668"/>
                    <a:pt x="604443" y="83858"/>
                    <a:pt x="604107" y="101234"/>
                  </a:cubicBezTo>
                  <a:cubicBezTo>
                    <a:pt x="602990" y="156823"/>
                    <a:pt x="602990" y="212468"/>
                    <a:pt x="604107" y="268057"/>
                  </a:cubicBezTo>
                  <a:cubicBezTo>
                    <a:pt x="604443" y="285488"/>
                    <a:pt x="599023" y="289734"/>
                    <a:pt x="582151" y="289510"/>
                  </a:cubicBezTo>
                  <a:cubicBezTo>
                    <a:pt x="523769" y="288784"/>
                    <a:pt x="266494" y="289957"/>
                    <a:pt x="228392" y="288840"/>
                  </a:cubicBezTo>
                  <a:cubicBezTo>
                    <a:pt x="214146" y="288393"/>
                    <a:pt x="208056" y="292527"/>
                    <a:pt x="208671" y="307332"/>
                  </a:cubicBezTo>
                  <a:cubicBezTo>
                    <a:pt x="209509" y="326439"/>
                    <a:pt x="208894" y="345658"/>
                    <a:pt x="208894" y="372084"/>
                  </a:cubicBezTo>
                  <a:cubicBezTo>
                    <a:pt x="137215" y="309399"/>
                    <a:pt x="71793" y="252022"/>
                    <a:pt x="6092" y="194981"/>
                  </a:cubicBezTo>
                  <a:cubicBezTo>
                    <a:pt x="-2791" y="187271"/>
                    <a:pt x="-1450" y="182578"/>
                    <a:pt x="6818" y="175594"/>
                  </a:cubicBezTo>
                  <a:cubicBezTo>
                    <a:pt x="74922" y="118162"/>
                    <a:pt x="142746" y="60338"/>
                    <a:pt x="213810" y="0"/>
                  </a:cubicBezTo>
                  <a:cubicBezTo>
                    <a:pt x="213810" y="23409"/>
                    <a:pt x="214593" y="43130"/>
                    <a:pt x="213531" y="62740"/>
                  </a:cubicBezTo>
                  <a:cubicBezTo>
                    <a:pt x="212805" y="76205"/>
                    <a:pt x="217330" y="80897"/>
                    <a:pt x="230795" y="80506"/>
                  </a:cubicBezTo>
                  <a:cubicBezTo>
                    <a:pt x="268003" y="79389"/>
                    <a:pt x="523880" y="80395"/>
                    <a:pt x="582207" y="79836"/>
                  </a:cubicBezTo>
                  <a:close/>
                </a:path>
              </a:pathLst>
            </a:custGeom>
            <a:gradFill>
              <a:gsLst>
                <a:gs pos="0">
                  <a:srgbClr val="9EE256"/>
                </a:gs>
                <a:gs pos="100000">
                  <a:srgbClr val="52762D"/>
                </a:gs>
              </a:gsLst>
              <a:lin ang="5400000" scaled="0"/>
            </a:gradFill>
            <a:ln w="5581" cap="flat">
              <a:noFill/>
              <a:prstDash val="solid"/>
              <a:miter/>
            </a:ln>
          </p:spPr>
          <p:txBody>
            <a:bodyPr rtlCol="0" anchor="ctr"/>
            <a:lstStyle/>
            <a:p>
              <a:endParaRPr lang="ko-KR" altLang="en-US"/>
            </a:p>
          </p:txBody>
        </p:sp>
      </p:grpSp>
      <p:sp>
        <p:nvSpPr>
          <p:cNvPr id="6" name="자유형: 도형 5"/>
          <p:cNvSpPr/>
          <p:nvPr/>
        </p:nvSpPr>
        <p:spPr>
          <a:xfrm>
            <a:off x="33160" y="3662331"/>
            <a:ext cx="12192000" cy="3261710"/>
          </a:xfrm>
          <a:custGeom>
            <a:avLst/>
            <a:gdLst>
              <a:gd name="connsiteX0" fmla="*/ 0 w 7151154"/>
              <a:gd name="connsiteY0" fmla="*/ 0 h 2631401"/>
              <a:gd name="connsiteX1" fmla="*/ 7151154 w 7151154"/>
              <a:gd name="connsiteY1" fmla="*/ 0 h 2631401"/>
              <a:gd name="connsiteX2" fmla="*/ 7151154 w 7151154"/>
              <a:gd name="connsiteY2" fmla="*/ 2631402 h 2631401"/>
              <a:gd name="connsiteX3" fmla="*/ 0 w 7151154"/>
              <a:gd name="connsiteY3" fmla="*/ 2631402 h 2631401"/>
            </a:gdLst>
            <a:ahLst/>
            <a:cxnLst>
              <a:cxn ang="0">
                <a:pos x="connsiteX0" y="connsiteY0"/>
              </a:cxn>
              <a:cxn ang="0">
                <a:pos x="connsiteX1" y="connsiteY1"/>
              </a:cxn>
              <a:cxn ang="0">
                <a:pos x="connsiteX2" y="connsiteY2"/>
              </a:cxn>
              <a:cxn ang="0">
                <a:pos x="connsiteX3" y="connsiteY3"/>
              </a:cxn>
            </a:cxnLst>
            <a:rect l="l" t="t" r="r" b="b"/>
            <a:pathLst>
              <a:path w="7151154" h="2631401">
                <a:moveTo>
                  <a:pt x="0" y="0"/>
                </a:moveTo>
                <a:lnTo>
                  <a:pt x="7151154" y="0"/>
                </a:lnTo>
                <a:lnTo>
                  <a:pt x="7151154" y="2631402"/>
                </a:lnTo>
                <a:lnTo>
                  <a:pt x="0" y="2631402"/>
                </a:lnTo>
                <a:close/>
              </a:path>
            </a:pathLst>
          </a:custGeom>
          <a:solidFill>
            <a:srgbClr val="2B2C57"/>
          </a:solidFill>
          <a:ln w="5581" cap="flat">
            <a:noFill/>
            <a:prstDash val="solid"/>
            <a:miter/>
          </a:ln>
        </p:spPr>
        <p:txBody>
          <a:bodyPr rtlCol="0" anchor="ctr"/>
          <a:lstStyle/>
          <a:p>
            <a:endParaRPr lang="ko-KR" altLang="en-US"/>
          </a:p>
        </p:txBody>
      </p:sp>
      <p:sp>
        <p:nvSpPr>
          <p:cNvPr id="8" name="자유형: 도형 7"/>
          <p:cNvSpPr/>
          <p:nvPr/>
        </p:nvSpPr>
        <p:spPr>
          <a:xfrm>
            <a:off x="5174033" y="3462206"/>
            <a:ext cx="1893938" cy="3395794"/>
          </a:xfrm>
          <a:custGeom>
            <a:avLst/>
            <a:gdLst>
              <a:gd name="connsiteX0" fmla="*/ 1893939 w 1893938"/>
              <a:gd name="connsiteY0" fmla="*/ 2754312 h 2754311"/>
              <a:gd name="connsiteX1" fmla="*/ 0 w 1893938"/>
              <a:gd name="connsiteY1" fmla="*/ 2754312 h 2754311"/>
              <a:gd name="connsiteX2" fmla="*/ 419013 w 1893938"/>
              <a:gd name="connsiteY2" fmla="*/ 0 h 2754311"/>
              <a:gd name="connsiteX3" fmla="*/ 1340841 w 1893938"/>
              <a:gd name="connsiteY3" fmla="*/ 0 h 2754311"/>
            </a:gdLst>
            <a:ahLst/>
            <a:cxnLst>
              <a:cxn ang="0">
                <a:pos x="connsiteX0" y="connsiteY0"/>
              </a:cxn>
              <a:cxn ang="0">
                <a:pos x="connsiteX1" y="connsiteY1"/>
              </a:cxn>
              <a:cxn ang="0">
                <a:pos x="connsiteX2" y="connsiteY2"/>
              </a:cxn>
              <a:cxn ang="0">
                <a:pos x="connsiteX3" y="connsiteY3"/>
              </a:cxn>
            </a:cxnLst>
            <a:rect l="l" t="t" r="r" b="b"/>
            <a:pathLst>
              <a:path w="1893938" h="2754311">
                <a:moveTo>
                  <a:pt x="1893939" y="2754312"/>
                </a:moveTo>
                <a:lnTo>
                  <a:pt x="0" y="2754312"/>
                </a:lnTo>
                <a:lnTo>
                  <a:pt x="419013" y="0"/>
                </a:lnTo>
                <a:lnTo>
                  <a:pt x="1340841" y="0"/>
                </a:lnTo>
                <a:close/>
              </a:path>
            </a:pathLst>
          </a:custGeom>
          <a:solidFill>
            <a:schemeClr val="tx1">
              <a:lumMod val="50000"/>
              <a:lumOff val="50000"/>
            </a:schemeClr>
          </a:solidFill>
          <a:ln w="5581" cap="flat">
            <a:noFill/>
            <a:prstDash val="solid"/>
            <a:miter/>
          </a:ln>
        </p:spPr>
        <p:txBody>
          <a:bodyPr rtlCol="0" anchor="ctr"/>
          <a:lstStyle/>
          <a:p>
            <a:endParaRPr lang="ko-KR" altLang="en-US"/>
          </a:p>
        </p:txBody>
      </p:sp>
      <p:sp>
        <p:nvSpPr>
          <p:cNvPr id="21" name="자유형: 도형 20"/>
          <p:cNvSpPr/>
          <p:nvPr/>
        </p:nvSpPr>
        <p:spPr>
          <a:xfrm>
            <a:off x="5796406" y="5510393"/>
            <a:ext cx="645125" cy="1353452"/>
          </a:xfrm>
          <a:custGeom>
            <a:avLst/>
            <a:gdLst>
              <a:gd name="connsiteX0" fmla="*/ 647012 w 647961"/>
              <a:gd name="connsiteY0" fmla="*/ 732882 h 743887"/>
              <a:gd name="connsiteX1" fmla="*/ 451640 w 647961"/>
              <a:gd name="connsiteY1" fmla="*/ 50729 h 743887"/>
              <a:gd name="connsiteX2" fmla="*/ 405493 w 647961"/>
              <a:gd name="connsiteY2" fmla="*/ 71456 h 743887"/>
              <a:gd name="connsiteX3" fmla="*/ 340741 w 647961"/>
              <a:gd name="connsiteY3" fmla="*/ 84529 h 743887"/>
              <a:gd name="connsiteX4" fmla="*/ 318506 w 647961"/>
              <a:gd name="connsiteY4" fmla="*/ 83077 h 743887"/>
              <a:gd name="connsiteX5" fmla="*/ 319065 w 647961"/>
              <a:gd name="connsiteY5" fmla="*/ 84306 h 743887"/>
              <a:gd name="connsiteX6" fmla="*/ 282247 w 647961"/>
              <a:gd name="connsiteY6" fmla="*/ 603826 h 743887"/>
              <a:gd name="connsiteX7" fmla="*/ 273308 w 647961"/>
              <a:gd name="connsiteY7" fmla="*/ 588853 h 743887"/>
              <a:gd name="connsiteX8" fmla="*/ 134084 w 647961"/>
              <a:gd name="connsiteY8" fmla="*/ 86876 h 743887"/>
              <a:gd name="connsiteX9" fmla="*/ 96317 w 647961"/>
              <a:gd name="connsiteY9" fmla="*/ 224 h 743887"/>
              <a:gd name="connsiteX10" fmla="*/ 96317 w 647961"/>
              <a:gd name="connsiteY10" fmla="*/ 0 h 743887"/>
              <a:gd name="connsiteX11" fmla="*/ 89445 w 647961"/>
              <a:gd name="connsiteY11" fmla="*/ 8939 h 743887"/>
              <a:gd name="connsiteX12" fmla="*/ 95703 w 647961"/>
              <a:gd name="connsiteY12" fmla="*/ 38661 h 743887"/>
              <a:gd name="connsiteX13" fmla="*/ 90842 w 647961"/>
              <a:gd name="connsiteY13" fmla="*/ 74473 h 743887"/>
              <a:gd name="connsiteX14" fmla="*/ 49220 w 647961"/>
              <a:gd name="connsiteY14" fmla="*/ 79389 h 743887"/>
              <a:gd name="connsiteX15" fmla="*/ 15867 w 647961"/>
              <a:gd name="connsiteY15" fmla="*/ 74585 h 743887"/>
              <a:gd name="connsiteX16" fmla="*/ 0 w 647961"/>
              <a:gd name="connsiteY16" fmla="*/ 743888 h 743887"/>
              <a:gd name="connsiteX17" fmla="*/ 647962 w 647961"/>
              <a:gd name="connsiteY17" fmla="*/ 743888 h 743887"/>
              <a:gd name="connsiteX18" fmla="*/ 647012 w 647961"/>
              <a:gd name="connsiteY18" fmla="*/ 732882 h 743887"/>
              <a:gd name="connsiteX0-1" fmla="*/ 647012 w 647962"/>
              <a:gd name="connsiteY0-2" fmla="*/ 732882 h 743888"/>
              <a:gd name="connsiteX1-3" fmla="*/ 451640 w 647962"/>
              <a:gd name="connsiteY1-4" fmla="*/ 50729 h 743888"/>
              <a:gd name="connsiteX2-5" fmla="*/ 405493 w 647962"/>
              <a:gd name="connsiteY2-6" fmla="*/ 71456 h 743888"/>
              <a:gd name="connsiteX3-7" fmla="*/ 340741 w 647962"/>
              <a:gd name="connsiteY3-8" fmla="*/ 84529 h 743888"/>
              <a:gd name="connsiteX4-9" fmla="*/ 318506 w 647962"/>
              <a:gd name="connsiteY4-10" fmla="*/ 83077 h 743888"/>
              <a:gd name="connsiteX5-11" fmla="*/ 319065 w 647962"/>
              <a:gd name="connsiteY5-12" fmla="*/ 84306 h 743888"/>
              <a:gd name="connsiteX6-13" fmla="*/ 282247 w 647962"/>
              <a:gd name="connsiteY6-14" fmla="*/ 603826 h 743888"/>
              <a:gd name="connsiteX7-15" fmla="*/ 273308 w 647962"/>
              <a:gd name="connsiteY7-16" fmla="*/ 588853 h 743888"/>
              <a:gd name="connsiteX8-17" fmla="*/ 134084 w 647962"/>
              <a:gd name="connsiteY8-18" fmla="*/ 86876 h 743888"/>
              <a:gd name="connsiteX9-19" fmla="*/ 96317 w 647962"/>
              <a:gd name="connsiteY9-20" fmla="*/ 224 h 743888"/>
              <a:gd name="connsiteX10-21" fmla="*/ 96317 w 647962"/>
              <a:gd name="connsiteY10-22" fmla="*/ 0 h 743888"/>
              <a:gd name="connsiteX11-23" fmla="*/ 89445 w 647962"/>
              <a:gd name="connsiteY11-24" fmla="*/ 8939 h 743888"/>
              <a:gd name="connsiteX12-25" fmla="*/ 95703 w 647962"/>
              <a:gd name="connsiteY12-26" fmla="*/ 38661 h 743888"/>
              <a:gd name="connsiteX13-27" fmla="*/ 49220 w 647962"/>
              <a:gd name="connsiteY13-28" fmla="*/ 79389 h 743888"/>
              <a:gd name="connsiteX14-29" fmla="*/ 15867 w 647962"/>
              <a:gd name="connsiteY14-30" fmla="*/ 74585 h 743888"/>
              <a:gd name="connsiteX15-31" fmla="*/ 0 w 647962"/>
              <a:gd name="connsiteY15-32" fmla="*/ 743888 h 743888"/>
              <a:gd name="connsiteX16-33" fmla="*/ 647962 w 647962"/>
              <a:gd name="connsiteY16-34" fmla="*/ 743888 h 743888"/>
              <a:gd name="connsiteX17-35" fmla="*/ 647012 w 647962"/>
              <a:gd name="connsiteY17-36" fmla="*/ 732882 h 743888"/>
              <a:gd name="connsiteX0-37" fmla="*/ 647012 w 647962"/>
              <a:gd name="connsiteY0-38" fmla="*/ 732882 h 743888"/>
              <a:gd name="connsiteX1-39" fmla="*/ 451640 w 647962"/>
              <a:gd name="connsiteY1-40" fmla="*/ 50729 h 743888"/>
              <a:gd name="connsiteX2-41" fmla="*/ 405493 w 647962"/>
              <a:gd name="connsiteY2-42" fmla="*/ 71456 h 743888"/>
              <a:gd name="connsiteX3-43" fmla="*/ 340741 w 647962"/>
              <a:gd name="connsiteY3-44" fmla="*/ 84529 h 743888"/>
              <a:gd name="connsiteX4-45" fmla="*/ 318506 w 647962"/>
              <a:gd name="connsiteY4-46" fmla="*/ 83077 h 743888"/>
              <a:gd name="connsiteX5-47" fmla="*/ 319065 w 647962"/>
              <a:gd name="connsiteY5-48" fmla="*/ 84306 h 743888"/>
              <a:gd name="connsiteX6-49" fmla="*/ 282247 w 647962"/>
              <a:gd name="connsiteY6-50" fmla="*/ 603826 h 743888"/>
              <a:gd name="connsiteX7-51" fmla="*/ 273308 w 647962"/>
              <a:gd name="connsiteY7-52" fmla="*/ 588853 h 743888"/>
              <a:gd name="connsiteX8-53" fmla="*/ 134084 w 647962"/>
              <a:gd name="connsiteY8-54" fmla="*/ 86876 h 743888"/>
              <a:gd name="connsiteX9-55" fmla="*/ 96317 w 647962"/>
              <a:gd name="connsiteY9-56" fmla="*/ 224 h 743888"/>
              <a:gd name="connsiteX10-57" fmla="*/ 96317 w 647962"/>
              <a:gd name="connsiteY10-58" fmla="*/ 0 h 743888"/>
              <a:gd name="connsiteX11-59" fmla="*/ 89445 w 647962"/>
              <a:gd name="connsiteY11-60" fmla="*/ 8939 h 743888"/>
              <a:gd name="connsiteX12-61" fmla="*/ 95703 w 647962"/>
              <a:gd name="connsiteY12-62" fmla="*/ 38661 h 743888"/>
              <a:gd name="connsiteX13-63" fmla="*/ 15867 w 647962"/>
              <a:gd name="connsiteY13-64" fmla="*/ 74585 h 743888"/>
              <a:gd name="connsiteX14-65" fmla="*/ 0 w 647962"/>
              <a:gd name="connsiteY14-66" fmla="*/ 743888 h 743888"/>
              <a:gd name="connsiteX15-67" fmla="*/ 647962 w 647962"/>
              <a:gd name="connsiteY15-68" fmla="*/ 743888 h 743888"/>
              <a:gd name="connsiteX16-69" fmla="*/ 647012 w 647962"/>
              <a:gd name="connsiteY16-70" fmla="*/ 732882 h 743888"/>
              <a:gd name="connsiteX0-71" fmla="*/ 647012 w 647962"/>
              <a:gd name="connsiteY0-72" fmla="*/ 732882 h 743888"/>
              <a:gd name="connsiteX1-73" fmla="*/ 451640 w 647962"/>
              <a:gd name="connsiteY1-74" fmla="*/ 50729 h 743888"/>
              <a:gd name="connsiteX2-75" fmla="*/ 405493 w 647962"/>
              <a:gd name="connsiteY2-76" fmla="*/ 71456 h 743888"/>
              <a:gd name="connsiteX3-77" fmla="*/ 340741 w 647962"/>
              <a:gd name="connsiteY3-78" fmla="*/ 84529 h 743888"/>
              <a:gd name="connsiteX4-79" fmla="*/ 318506 w 647962"/>
              <a:gd name="connsiteY4-80" fmla="*/ 83077 h 743888"/>
              <a:gd name="connsiteX5-81" fmla="*/ 319065 w 647962"/>
              <a:gd name="connsiteY5-82" fmla="*/ 84306 h 743888"/>
              <a:gd name="connsiteX6-83" fmla="*/ 282247 w 647962"/>
              <a:gd name="connsiteY6-84" fmla="*/ 603826 h 743888"/>
              <a:gd name="connsiteX7-85" fmla="*/ 273308 w 647962"/>
              <a:gd name="connsiteY7-86" fmla="*/ 588853 h 743888"/>
              <a:gd name="connsiteX8-87" fmla="*/ 134084 w 647962"/>
              <a:gd name="connsiteY8-88" fmla="*/ 86876 h 743888"/>
              <a:gd name="connsiteX9-89" fmla="*/ 96317 w 647962"/>
              <a:gd name="connsiteY9-90" fmla="*/ 224 h 743888"/>
              <a:gd name="connsiteX10-91" fmla="*/ 96317 w 647962"/>
              <a:gd name="connsiteY10-92" fmla="*/ 0 h 743888"/>
              <a:gd name="connsiteX11-93" fmla="*/ 89445 w 647962"/>
              <a:gd name="connsiteY11-94" fmla="*/ 8939 h 743888"/>
              <a:gd name="connsiteX12-95" fmla="*/ 15867 w 647962"/>
              <a:gd name="connsiteY12-96" fmla="*/ 74585 h 743888"/>
              <a:gd name="connsiteX13-97" fmla="*/ 0 w 647962"/>
              <a:gd name="connsiteY13-98" fmla="*/ 743888 h 743888"/>
              <a:gd name="connsiteX14-99" fmla="*/ 647962 w 647962"/>
              <a:gd name="connsiteY14-100" fmla="*/ 743888 h 743888"/>
              <a:gd name="connsiteX15-101" fmla="*/ 647012 w 647962"/>
              <a:gd name="connsiteY15-102" fmla="*/ 732882 h 743888"/>
              <a:gd name="connsiteX0-103" fmla="*/ 647012 w 647962"/>
              <a:gd name="connsiteY0-104" fmla="*/ 737579 h 748585"/>
              <a:gd name="connsiteX1-105" fmla="*/ 451640 w 647962"/>
              <a:gd name="connsiteY1-106" fmla="*/ 55426 h 748585"/>
              <a:gd name="connsiteX2-107" fmla="*/ 405493 w 647962"/>
              <a:gd name="connsiteY2-108" fmla="*/ 76153 h 748585"/>
              <a:gd name="connsiteX3-109" fmla="*/ 340741 w 647962"/>
              <a:gd name="connsiteY3-110" fmla="*/ 89226 h 748585"/>
              <a:gd name="connsiteX4-111" fmla="*/ 318506 w 647962"/>
              <a:gd name="connsiteY4-112" fmla="*/ 87774 h 748585"/>
              <a:gd name="connsiteX5-113" fmla="*/ 319065 w 647962"/>
              <a:gd name="connsiteY5-114" fmla="*/ 89003 h 748585"/>
              <a:gd name="connsiteX6-115" fmla="*/ 282247 w 647962"/>
              <a:gd name="connsiteY6-116" fmla="*/ 608523 h 748585"/>
              <a:gd name="connsiteX7-117" fmla="*/ 273308 w 647962"/>
              <a:gd name="connsiteY7-118" fmla="*/ 593550 h 748585"/>
              <a:gd name="connsiteX8-119" fmla="*/ 134084 w 647962"/>
              <a:gd name="connsiteY8-120" fmla="*/ 91573 h 748585"/>
              <a:gd name="connsiteX9-121" fmla="*/ 96317 w 647962"/>
              <a:gd name="connsiteY9-122" fmla="*/ 4921 h 748585"/>
              <a:gd name="connsiteX10-123" fmla="*/ 96317 w 647962"/>
              <a:gd name="connsiteY10-124" fmla="*/ 4697 h 748585"/>
              <a:gd name="connsiteX11-125" fmla="*/ 15867 w 647962"/>
              <a:gd name="connsiteY11-126" fmla="*/ 79282 h 748585"/>
              <a:gd name="connsiteX12-127" fmla="*/ 0 w 647962"/>
              <a:gd name="connsiteY12-128" fmla="*/ 748585 h 748585"/>
              <a:gd name="connsiteX13-129" fmla="*/ 647962 w 647962"/>
              <a:gd name="connsiteY13-130" fmla="*/ 748585 h 748585"/>
              <a:gd name="connsiteX14-131" fmla="*/ 647012 w 647962"/>
              <a:gd name="connsiteY14-132" fmla="*/ 737579 h 748585"/>
              <a:gd name="connsiteX0-133" fmla="*/ 647012 w 647962"/>
              <a:gd name="connsiteY0-134" fmla="*/ 732882 h 743888"/>
              <a:gd name="connsiteX1-135" fmla="*/ 451640 w 647962"/>
              <a:gd name="connsiteY1-136" fmla="*/ 50729 h 743888"/>
              <a:gd name="connsiteX2-137" fmla="*/ 405493 w 647962"/>
              <a:gd name="connsiteY2-138" fmla="*/ 71456 h 743888"/>
              <a:gd name="connsiteX3-139" fmla="*/ 340741 w 647962"/>
              <a:gd name="connsiteY3-140" fmla="*/ 84529 h 743888"/>
              <a:gd name="connsiteX4-141" fmla="*/ 318506 w 647962"/>
              <a:gd name="connsiteY4-142" fmla="*/ 83077 h 743888"/>
              <a:gd name="connsiteX5-143" fmla="*/ 319065 w 647962"/>
              <a:gd name="connsiteY5-144" fmla="*/ 84306 h 743888"/>
              <a:gd name="connsiteX6-145" fmla="*/ 282247 w 647962"/>
              <a:gd name="connsiteY6-146" fmla="*/ 603826 h 743888"/>
              <a:gd name="connsiteX7-147" fmla="*/ 273308 w 647962"/>
              <a:gd name="connsiteY7-148" fmla="*/ 588853 h 743888"/>
              <a:gd name="connsiteX8-149" fmla="*/ 134084 w 647962"/>
              <a:gd name="connsiteY8-150" fmla="*/ 86876 h 743888"/>
              <a:gd name="connsiteX9-151" fmla="*/ 96317 w 647962"/>
              <a:gd name="connsiteY9-152" fmla="*/ 224 h 743888"/>
              <a:gd name="connsiteX10-153" fmla="*/ 96317 w 647962"/>
              <a:gd name="connsiteY10-154" fmla="*/ 0 h 743888"/>
              <a:gd name="connsiteX11-155" fmla="*/ 15867 w 647962"/>
              <a:gd name="connsiteY11-156" fmla="*/ 74585 h 743888"/>
              <a:gd name="connsiteX12-157" fmla="*/ 0 w 647962"/>
              <a:gd name="connsiteY12-158" fmla="*/ 743888 h 743888"/>
              <a:gd name="connsiteX13-159" fmla="*/ 647962 w 647962"/>
              <a:gd name="connsiteY13-160" fmla="*/ 743888 h 743888"/>
              <a:gd name="connsiteX14-161" fmla="*/ 647012 w 647962"/>
              <a:gd name="connsiteY14-162" fmla="*/ 732882 h 743888"/>
              <a:gd name="connsiteX0-163" fmla="*/ 647012 w 647962"/>
              <a:gd name="connsiteY0-164" fmla="*/ 732882 h 743888"/>
              <a:gd name="connsiteX1-165" fmla="*/ 451640 w 647962"/>
              <a:gd name="connsiteY1-166" fmla="*/ 50729 h 743888"/>
              <a:gd name="connsiteX2-167" fmla="*/ 405493 w 647962"/>
              <a:gd name="connsiteY2-168" fmla="*/ 71456 h 743888"/>
              <a:gd name="connsiteX3-169" fmla="*/ 340741 w 647962"/>
              <a:gd name="connsiteY3-170" fmla="*/ 84529 h 743888"/>
              <a:gd name="connsiteX4-171" fmla="*/ 318506 w 647962"/>
              <a:gd name="connsiteY4-172" fmla="*/ 83077 h 743888"/>
              <a:gd name="connsiteX5-173" fmla="*/ 319065 w 647962"/>
              <a:gd name="connsiteY5-174" fmla="*/ 84306 h 743888"/>
              <a:gd name="connsiteX6-175" fmla="*/ 282247 w 647962"/>
              <a:gd name="connsiteY6-176" fmla="*/ 603826 h 743888"/>
              <a:gd name="connsiteX7-177" fmla="*/ 273308 w 647962"/>
              <a:gd name="connsiteY7-178" fmla="*/ 588853 h 743888"/>
              <a:gd name="connsiteX8-179" fmla="*/ 134084 w 647962"/>
              <a:gd name="connsiteY8-180" fmla="*/ 86876 h 743888"/>
              <a:gd name="connsiteX9-181" fmla="*/ 96317 w 647962"/>
              <a:gd name="connsiteY9-182" fmla="*/ 224 h 743888"/>
              <a:gd name="connsiteX10-183" fmla="*/ 96317 w 647962"/>
              <a:gd name="connsiteY10-184" fmla="*/ 0 h 743888"/>
              <a:gd name="connsiteX11-185" fmla="*/ 15867 w 647962"/>
              <a:gd name="connsiteY11-186" fmla="*/ 20689 h 743888"/>
              <a:gd name="connsiteX12-187" fmla="*/ 0 w 647962"/>
              <a:gd name="connsiteY12-188" fmla="*/ 743888 h 743888"/>
              <a:gd name="connsiteX13-189" fmla="*/ 647962 w 647962"/>
              <a:gd name="connsiteY13-190" fmla="*/ 743888 h 743888"/>
              <a:gd name="connsiteX14-191" fmla="*/ 647012 w 647962"/>
              <a:gd name="connsiteY14-192" fmla="*/ 732882 h 743888"/>
              <a:gd name="connsiteX0-193" fmla="*/ 647012 w 647962"/>
              <a:gd name="connsiteY0-194" fmla="*/ 732658 h 743664"/>
              <a:gd name="connsiteX1-195" fmla="*/ 451640 w 647962"/>
              <a:gd name="connsiteY1-196" fmla="*/ 50505 h 743664"/>
              <a:gd name="connsiteX2-197" fmla="*/ 405493 w 647962"/>
              <a:gd name="connsiteY2-198" fmla="*/ 71232 h 743664"/>
              <a:gd name="connsiteX3-199" fmla="*/ 340741 w 647962"/>
              <a:gd name="connsiteY3-200" fmla="*/ 84305 h 743664"/>
              <a:gd name="connsiteX4-201" fmla="*/ 318506 w 647962"/>
              <a:gd name="connsiteY4-202" fmla="*/ 82853 h 743664"/>
              <a:gd name="connsiteX5-203" fmla="*/ 319065 w 647962"/>
              <a:gd name="connsiteY5-204" fmla="*/ 84082 h 743664"/>
              <a:gd name="connsiteX6-205" fmla="*/ 282247 w 647962"/>
              <a:gd name="connsiteY6-206" fmla="*/ 603602 h 743664"/>
              <a:gd name="connsiteX7-207" fmla="*/ 273308 w 647962"/>
              <a:gd name="connsiteY7-208" fmla="*/ 588629 h 743664"/>
              <a:gd name="connsiteX8-209" fmla="*/ 134084 w 647962"/>
              <a:gd name="connsiteY8-210" fmla="*/ 86652 h 743664"/>
              <a:gd name="connsiteX9-211" fmla="*/ 96317 w 647962"/>
              <a:gd name="connsiteY9-212" fmla="*/ 0 h 743664"/>
              <a:gd name="connsiteX10-213" fmla="*/ 107747 w 647962"/>
              <a:gd name="connsiteY10-214" fmla="*/ 18255 h 743664"/>
              <a:gd name="connsiteX11-215" fmla="*/ 15867 w 647962"/>
              <a:gd name="connsiteY11-216" fmla="*/ 20465 h 743664"/>
              <a:gd name="connsiteX12-217" fmla="*/ 0 w 647962"/>
              <a:gd name="connsiteY12-218" fmla="*/ 743664 h 743664"/>
              <a:gd name="connsiteX13-219" fmla="*/ 647962 w 647962"/>
              <a:gd name="connsiteY13-220" fmla="*/ 743664 h 743664"/>
              <a:gd name="connsiteX14-221" fmla="*/ 647012 w 647962"/>
              <a:gd name="connsiteY14-222" fmla="*/ 732658 h 743664"/>
              <a:gd name="connsiteX0-223" fmla="*/ 647012 w 647962"/>
              <a:gd name="connsiteY0-224" fmla="*/ 732658 h 743664"/>
              <a:gd name="connsiteX1-225" fmla="*/ 451640 w 647962"/>
              <a:gd name="connsiteY1-226" fmla="*/ 50505 h 743664"/>
              <a:gd name="connsiteX2-227" fmla="*/ 405493 w 647962"/>
              <a:gd name="connsiteY2-228" fmla="*/ 71232 h 743664"/>
              <a:gd name="connsiteX3-229" fmla="*/ 340741 w 647962"/>
              <a:gd name="connsiteY3-230" fmla="*/ 84305 h 743664"/>
              <a:gd name="connsiteX4-231" fmla="*/ 318506 w 647962"/>
              <a:gd name="connsiteY4-232" fmla="*/ 82853 h 743664"/>
              <a:gd name="connsiteX5-233" fmla="*/ 319065 w 647962"/>
              <a:gd name="connsiteY5-234" fmla="*/ 84082 h 743664"/>
              <a:gd name="connsiteX6-235" fmla="*/ 282247 w 647962"/>
              <a:gd name="connsiteY6-236" fmla="*/ 603602 h 743664"/>
              <a:gd name="connsiteX7-237" fmla="*/ 273308 w 647962"/>
              <a:gd name="connsiteY7-238" fmla="*/ 588629 h 743664"/>
              <a:gd name="connsiteX8-239" fmla="*/ 134084 w 647962"/>
              <a:gd name="connsiteY8-240" fmla="*/ 86652 h 743664"/>
              <a:gd name="connsiteX9-241" fmla="*/ 96317 w 647962"/>
              <a:gd name="connsiteY9-242" fmla="*/ 0 h 743664"/>
              <a:gd name="connsiteX10-243" fmla="*/ 107747 w 647962"/>
              <a:gd name="connsiteY10-244" fmla="*/ 18255 h 743664"/>
              <a:gd name="connsiteX11-245" fmla="*/ 15867 w 647962"/>
              <a:gd name="connsiteY11-246" fmla="*/ 20465 h 743664"/>
              <a:gd name="connsiteX12-247" fmla="*/ 0 w 647962"/>
              <a:gd name="connsiteY12-248" fmla="*/ 743664 h 743664"/>
              <a:gd name="connsiteX13-249" fmla="*/ 647962 w 647962"/>
              <a:gd name="connsiteY13-250" fmla="*/ 743664 h 743664"/>
              <a:gd name="connsiteX14-251" fmla="*/ 647012 w 647962"/>
              <a:gd name="connsiteY14-252" fmla="*/ 732658 h 743664"/>
              <a:gd name="connsiteX0-253" fmla="*/ 647012 w 647962"/>
              <a:gd name="connsiteY0-254" fmla="*/ 732658 h 743664"/>
              <a:gd name="connsiteX1-255" fmla="*/ 451640 w 647962"/>
              <a:gd name="connsiteY1-256" fmla="*/ 50505 h 743664"/>
              <a:gd name="connsiteX2-257" fmla="*/ 405493 w 647962"/>
              <a:gd name="connsiteY2-258" fmla="*/ 71232 h 743664"/>
              <a:gd name="connsiteX3-259" fmla="*/ 340741 w 647962"/>
              <a:gd name="connsiteY3-260" fmla="*/ 84305 h 743664"/>
              <a:gd name="connsiteX4-261" fmla="*/ 318506 w 647962"/>
              <a:gd name="connsiteY4-262" fmla="*/ 82853 h 743664"/>
              <a:gd name="connsiteX5-263" fmla="*/ 319065 w 647962"/>
              <a:gd name="connsiteY5-264" fmla="*/ 84082 h 743664"/>
              <a:gd name="connsiteX6-265" fmla="*/ 282247 w 647962"/>
              <a:gd name="connsiteY6-266" fmla="*/ 603602 h 743664"/>
              <a:gd name="connsiteX7-267" fmla="*/ 273308 w 647962"/>
              <a:gd name="connsiteY7-268" fmla="*/ 588629 h 743664"/>
              <a:gd name="connsiteX8-269" fmla="*/ 134084 w 647962"/>
              <a:gd name="connsiteY8-270" fmla="*/ 86652 h 743664"/>
              <a:gd name="connsiteX9-271" fmla="*/ 96317 w 647962"/>
              <a:gd name="connsiteY9-272" fmla="*/ 0 h 743664"/>
              <a:gd name="connsiteX10-273" fmla="*/ 139179 w 647962"/>
              <a:gd name="connsiteY10-274" fmla="*/ 39813 h 743664"/>
              <a:gd name="connsiteX11-275" fmla="*/ 15867 w 647962"/>
              <a:gd name="connsiteY11-276" fmla="*/ 20465 h 743664"/>
              <a:gd name="connsiteX12-277" fmla="*/ 0 w 647962"/>
              <a:gd name="connsiteY12-278" fmla="*/ 743664 h 743664"/>
              <a:gd name="connsiteX13-279" fmla="*/ 647962 w 647962"/>
              <a:gd name="connsiteY13-280" fmla="*/ 743664 h 743664"/>
              <a:gd name="connsiteX14-281" fmla="*/ 647012 w 647962"/>
              <a:gd name="connsiteY14-282" fmla="*/ 732658 h 743664"/>
              <a:gd name="connsiteX0-283" fmla="*/ 647012 w 647962"/>
              <a:gd name="connsiteY0-284" fmla="*/ 732658 h 743664"/>
              <a:gd name="connsiteX1-285" fmla="*/ 451640 w 647962"/>
              <a:gd name="connsiteY1-286" fmla="*/ 50505 h 743664"/>
              <a:gd name="connsiteX2-287" fmla="*/ 405493 w 647962"/>
              <a:gd name="connsiteY2-288" fmla="*/ 71232 h 743664"/>
              <a:gd name="connsiteX3-289" fmla="*/ 340741 w 647962"/>
              <a:gd name="connsiteY3-290" fmla="*/ 84305 h 743664"/>
              <a:gd name="connsiteX4-291" fmla="*/ 318506 w 647962"/>
              <a:gd name="connsiteY4-292" fmla="*/ 82853 h 743664"/>
              <a:gd name="connsiteX5-293" fmla="*/ 319065 w 647962"/>
              <a:gd name="connsiteY5-294" fmla="*/ 84082 h 743664"/>
              <a:gd name="connsiteX6-295" fmla="*/ 282247 w 647962"/>
              <a:gd name="connsiteY6-296" fmla="*/ 603602 h 743664"/>
              <a:gd name="connsiteX7-297" fmla="*/ 273308 w 647962"/>
              <a:gd name="connsiteY7-298" fmla="*/ 588629 h 743664"/>
              <a:gd name="connsiteX8-299" fmla="*/ 134084 w 647962"/>
              <a:gd name="connsiteY8-300" fmla="*/ 86652 h 743664"/>
              <a:gd name="connsiteX9-301" fmla="*/ 96317 w 647962"/>
              <a:gd name="connsiteY9-302" fmla="*/ 0 h 743664"/>
              <a:gd name="connsiteX10-303" fmla="*/ 139179 w 647962"/>
              <a:gd name="connsiteY10-304" fmla="*/ 39813 h 743664"/>
              <a:gd name="connsiteX11-305" fmla="*/ 15867 w 647962"/>
              <a:gd name="connsiteY11-306" fmla="*/ 20465 h 743664"/>
              <a:gd name="connsiteX12-307" fmla="*/ 0 w 647962"/>
              <a:gd name="connsiteY12-308" fmla="*/ 743664 h 743664"/>
              <a:gd name="connsiteX13-309" fmla="*/ 647962 w 647962"/>
              <a:gd name="connsiteY13-310" fmla="*/ 743664 h 743664"/>
              <a:gd name="connsiteX14-311" fmla="*/ 647012 w 647962"/>
              <a:gd name="connsiteY14-312" fmla="*/ 732658 h 743664"/>
              <a:gd name="connsiteX0-313" fmla="*/ 647012 w 647962"/>
              <a:gd name="connsiteY0-314" fmla="*/ 776135 h 787141"/>
              <a:gd name="connsiteX1-315" fmla="*/ 451640 w 647962"/>
              <a:gd name="connsiteY1-316" fmla="*/ 93982 h 787141"/>
              <a:gd name="connsiteX2-317" fmla="*/ 405493 w 647962"/>
              <a:gd name="connsiteY2-318" fmla="*/ 114709 h 787141"/>
              <a:gd name="connsiteX3-319" fmla="*/ 340741 w 647962"/>
              <a:gd name="connsiteY3-320" fmla="*/ 127782 h 787141"/>
              <a:gd name="connsiteX4-321" fmla="*/ 318506 w 647962"/>
              <a:gd name="connsiteY4-322" fmla="*/ 126330 h 787141"/>
              <a:gd name="connsiteX5-323" fmla="*/ 319065 w 647962"/>
              <a:gd name="connsiteY5-324" fmla="*/ 127559 h 787141"/>
              <a:gd name="connsiteX6-325" fmla="*/ 282247 w 647962"/>
              <a:gd name="connsiteY6-326" fmla="*/ 647079 h 787141"/>
              <a:gd name="connsiteX7-327" fmla="*/ 273308 w 647962"/>
              <a:gd name="connsiteY7-328" fmla="*/ 632106 h 787141"/>
              <a:gd name="connsiteX8-329" fmla="*/ 134084 w 647962"/>
              <a:gd name="connsiteY8-330" fmla="*/ 130129 h 787141"/>
              <a:gd name="connsiteX9-331" fmla="*/ 96317 w 647962"/>
              <a:gd name="connsiteY9-332" fmla="*/ 43477 h 787141"/>
              <a:gd name="connsiteX10-333" fmla="*/ 15867 w 647962"/>
              <a:gd name="connsiteY10-334" fmla="*/ 63942 h 787141"/>
              <a:gd name="connsiteX11-335" fmla="*/ 0 w 647962"/>
              <a:gd name="connsiteY11-336" fmla="*/ 787141 h 787141"/>
              <a:gd name="connsiteX12-337" fmla="*/ 647962 w 647962"/>
              <a:gd name="connsiteY12-338" fmla="*/ 787141 h 787141"/>
              <a:gd name="connsiteX13-339" fmla="*/ 647012 w 647962"/>
              <a:gd name="connsiteY13-340" fmla="*/ 776135 h 787141"/>
              <a:gd name="connsiteX0-341" fmla="*/ 647012 w 647962"/>
              <a:gd name="connsiteY0-342" fmla="*/ 767452 h 778458"/>
              <a:gd name="connsiteX1-343" fmla="*/ 451640 w 647962"/>
              <a:gd name="connsiteY1-344" fmla="*/ 85299 h 778458"/>
              <a:gd name="connsiteX2-345" fmla="*/ 405493 w 647962"/>
              <a:gd name="connsiteY2-346" fmla="*/ 106026 h 778458"/>
              <a:gd name="connsiteX3-347" fmla="*/ 340741 w 647962"/>
              <a:gd name="connsiteY3-348" fmla="*/ 119099 h 778458"/>
              <a:gd name="connsiteX4-349" fmla="*/ 318506 w 647962"/>
              <a:gd name="connsiteY4-350" fmla="*/ 117647 h 778458"/>
              <a:gd name="connsiteX5-351" fmla="*/ 319065 w 647962"/>
              <a:gd name="connsiteY5-352" fmla="*/ 118876 h 778458"/>
              <a:gd name="connsiteX6-353" fmla="*/ 282247 w 647962"/>
              <a:gd name="connsiteY6-354" fmla="*/ 638396 h 778458"/>
              <a:gd name="connsiteX7-355" fmla="*/ 273308 w 647962"/>
              <a:gd name="connsiteY7-356" fmla="*/ 623423 h 778458"/>
              <a:gd name="connsiteX8-357" fmla="*/ 134084 w 647962"/>
              <a:gd name="connsiteY8-358" fmla="*/ 121446 h 778458"/>
              <a:gd name="connsiteX9-359" fmla="*/ 107747 w 647962"/>
              <a:gd name="connsiteY9-360" fmla="*/ 64052 h 778458"/>
              <a:gd name="connsiteX10-361" fmla="*/ 15867 w 647962"/>
              <a:gd name="connsiteY10-362" fmla="*/ 55259 h 778458"/>
              <a:gd name="connsiteX11-363" fmla="*/ 0 w 647962"/>
              <a:gd name="connsiteY11-364" fmla="*/ 778458 h 778458"/>
              <a:gd name="connsiteX12-365" fmla="*/ 647962 w 647962"/>
              <a:gd name="connsiteY12-366" fmla="*/ 778458 h 778458"/>
              <a:gd name="connsiteX13-367" fmla="*/ 647012 w 647962"/>
              <a:gd name="connsiteY13-368" fmla="*/ 767452 h 778458"/>
              <a:gd name="connsiteX0-369" fmla="*/ 647012 w 647962"/>
              <a:gd name="connsiteY0-370" fmla="*/ 765905 h 776911"/>
              <a:gd name="connsiteX1-371" fmla="*/ 451640 w 647962"/>
              <a:gd name="connsiteY1-372" fmla="*/ 83752 h 776911"/>
              <a:gd name="connsiteX2-373" fmla="*/ 405493 w 647962"/>
              <a:gd name="connsiteY2-374" fmla="*/ 104479 h 776911"/>
              <a:gd name="connsiteX3-375" fmla="*/ 340741 w 647962"/>
              <a:gd name="connsiteY3-376" fmla="*/ 117552 h 776911"/>
              <a:gd name="connsiteX4-377" fmla="*/ 318506 w 647962"/>
              <a:gd name="connsiteY4-378" fmla="*/ 116100 h 776911"/>
              <a:gd name="connsiteX5-379" fmla="*/ 319065 w 647962"/>
              <a:gd name="connsiteY5-380" fmla="*/ 117329 h 776911"/>
              <a:gd name="connsiteX6-381" fmla="*/ 282247 w 647962"/>
              <a:gd name="connsiteY6-382" fmla="*/ 636849 h 776911"/>
              <a:gd name="connsiteX7-383" fmla="*/ 273308 w 647962"/>
              <a:gd name="connsiteY7-384" fmla="*/ 621876 h 776911"/>
              <a:gd name="connsiteX8-385" fmla="*/ 134084 w 647962"/>
              <a:gd name="connsiteY8-386" fmla="*/ 119899 h 776911"/>
              <a:gd name="connsiteX9-387" fmla="*/ 90602 w 647962"/>
              <a:gd name="connsiteY9-388" fmla="*/ 68664 h 776911"/>
              <a:gd name="connsiteX10-389" fmla="*/ 15867 w 647962"/>
              <a:gd name="connsiteY10-390" fmla="*/ 53712 h 776911"/>
              <a:gd name="connsiteX11-391" fmla="*/ 0 w 647962"/>
              <a:gd name="connsiteY11-392" fmla="*/ 776911 h 776911"/>
              <a:gd name="connsiteX12-393" fmla="*/ 647962 w 647962"/>
              <a:gd name="connsiteY12-394" fmla="*/ 776911 h 776911"/>
              <a:gd name="connsiteX13-395" fmla="*/ 647012 w 647962"/>
              <a:gd name="connsiteY13-396" fmla="*/ 765905 h 776911"/>
              <a:gd name="connsiteX0-397" fmla="*/ 647012 w 647962"/>
              <a:gd name="connsiteY0-398" fmla="*/ 769086 h 780092"/>
              <a:gd name="connsiteX1-399" fmla="*/ 451640 w 647962"/>
              <a:gd name="connsiteY1-400" fmla="*/ 86933 h 780092"/>
              <a:gd name="connsiteX2-401" fmla="*/ 405493 w 647962"/>
              <a:gd name="connsiteY2-402" fmla="*/ 107660 h 780092"/>
              <a:gd name="connsiteX3-403" fmla="*/ 340741 w 647962"/>
              <a:gd name="connsiteY3-404" fmla="*/ 120733 h 780092"/>
              <a:gd name="connsiteX4-405" fmla="*/ 318506 w 647962"/>
              <a:gd name="connsiteY4-406" fmla="*/ 119281 h 780092"/>
              <a:gd name="connsiteX5-407" fmla="*/ 319065 w 647962"/>
              <a:gd name="connsiteY5-408" fmla="*/ 120510 h 780092"/>
              <a:gd name="connsiteX6-409" fmla="*/ 282247 w 647962"/>
              <a:gd name="connsiteY6-410" fmla="*/ 640030 h 780092"/>
              <a:gd name="connsiteX7-411" fmla="*/ 273308 w 647962"/>
              <a:gd name="connsiteY7-412" fmla="*/ 625057 h 780092"/>
              <a:gd name="connsiteX8-413" fmla="*/ 134084 w 647962"/>
              <a:gd name="connsiteY8-414" fmla="*/ 123080 h 780092"/>
              <a:gd name="connsiteX9-415" fmla="*/ 110604 w 647962"/>
              <a:gd name="connsiteY9-416" fmla="*/ 59526 h 780092"/>
              <a:gd name="connsiteX10-417" fmla="*/ 15867 w 647962"/>
              <a:gd name="connsiteY10-418" fmla="*/ 56893 h 780092"/>
              <a:gd name="connsiteX11-419" fmla="*/ 0 w 647962"/>
              <a:gd name="connsiteY11-420" fmla="*/ 780092 h 780092"/>
              <a:gd name="connsiteX12-421" fmla="*/ 647962 w 647962"/>
              <a:gd name="connsiteY12-422" fmla="*/ 780092 h 780092"/>
              <a:gd name="connsiteX13-423" fmla="*/ 647012 w 647962"/>
              <a:gd name="connsiteY13-424" fmla="*/ 769086 h 780092"/>
              <a:gd name="connsiteX0-425" fmla="*/ 647012 w 647962"/>
              <a:gd name="connsiteY0-426" fmla="*/ 765667 h 776673"/>
              <a:gd name="connsiteX1-427" fmla="*/ 451640 w 647962"/>
              <a:gd name="connsiteY1-428" fmla="*/ 83514 h 776673"/>
              <a:gd name="connsiteX2-429" fmla="*/ 405493 w 647962"/>
              <a:gd name="connsiteY2-430" fmla="*/ 104241 h 776673"/>
              <a:gd name="connsiteX3-431" fmla="*/ 340741 w 647962"/>
              <a:gd name="connsiteY3-432" fmla="*/ 117314 h 776673"/>
              <a:gd name="connsiteX4-433" fmla="*/ 318506 w 647962"/>
              <a:gd name="connsiteY4-434" fmla="*/ 115862 h 776673"/>
              <a:gd name="connsiteX5-435" fmla="*/ 319065 w 647962"/>
              <a:gd name="connsiteY5-436" fmla="*/ 117091 h 776673"/>
              <a:gd name="connsiteX6-437" fmla="*/ 282247 w 647962"/>
              <a:gd name="connsiteY6-438" fmla="*/ 636611 h 776673"/>
              <a:gd name="connsiteX7-439" fmla="*/ 273308 w 647962"/>
              <a:gd name="connsiteY7-440" fmla="*/ 621638 h 776673"/>
              <a:gd name="connsiteX8-441" fmla="*/ 134084 w 647962"/>
              <a:gd name="connsiteY8-442" fmla="*/ 119661 h 776673"/>
              <a:gd name="connsiteX9-443" fmla="*/ 110604 w 647962"/>
              <a:gd name="connsiteY9-444" fmla="*/ 56107 h 776673"/>
              <a:gd name="connsiteX10-445" fmla="*/ 15867 w 647962"/>
              <a:gd name="connsiteY10-446" fmla="*/ 53474 h 776673"/>
              <a:gd name="connsiteX11-447" fmla="*/ 0 w 647962"/>
              <a:gd name="connsiteY11-448" fmla="*/ 776673 h 776673"/>
              <a:gd name="connsiteX12-449" fmla="*/ 647962 w 647962"/>
              <a:gd name="connsiteY12-450" fmla="*/ 776673 h 776673"/>
              <a:gd name="connsiteX13-451" fmla="*/ 647012 w 647962"/>
              <a:gd name="connsiteY13-452" fmla="*/ 765667 h 776673"/>
              <a:gd name="connsiteX0-453" fmla="*/ 647012 w 647962"/>
              <a:gd name="connsiteY0-454" fmla="*/ 765667 h 776673"/>
              <a:gd name="connsiteX1-455" fmla="*/ 451640 w 647962"/>
              <a:gd name="connsiteY1-456" fmla="*/ 83514 h 776673"/>
              <a:gd name="connsiteX2-457" fmla="*/ 405493 w 647962"/>
              <a:gd name="connsiteY2-458" fmla="*/ 104241 h 776673"/>
              <a:gd name="connsiteX3-459" fmla="*/ 340741 w 647962"/>
              <a:gd name="connsiteY3-460" fmla="*/ 117314 h 776673"/>
              <a:gd name="connsiteX4-461" fmla="*/ 318506 w 647962"/>
              <a:gd name="connsiteY4-462" fmla="*/ 115862 h 776673"/>
              <a:gd name="connsiteX5-463" fmla="*/ 319065 w 647962"/>
              <a:gd name="connsiteY5-464" fmla="*/ 117091 h 776673"/>
              <a:gd name="connsiteX6-465" fmla="*/ 282247 w 647962"/>
              <a:gd name="connsiteY6-466" fmla="*/ 636611 h 776673"/>
              <a:gd name="connsiteX7-467" fmla="*/ 273308 w 647962"/>
              <a:gd name="connsiteY7-468" fmla="*/ 621638 h 776673"/>
              <a:gd name="connsiteX8-469" fmla="*/ 134084 w 647962"/>
              <a:gd name="connsiteY8-470" fmla="*/ 119661 h 776673"/>
              <a:gd name="connsiteX9-471" fmla="*/ 110604 w 647962"/>
              <a:gd name="connsiteY9-472" fmla="*/ 56107 h 776673"/>
              <a:gd name="connsiteX10-473" fmla="*/ 15867 w 647962"/>
              <a:gd name="connsiteY10-474" fmla="*/ 53474 h 776673"/>
              <a:gd name="connsiteX11-475" fmla="*/ 0 w 647962"/>
              <a:gd name="connsiteY11-476" fmla="*/ 776673 h 776673"/>
              <a:gd name="connsiteX12-477" fmla="*/ 647962 w 647962"/>
              <a:gd name="connsiteY12-478" fmla="*/ 776673 h 776673"/>
              <a:gd name="connsiteX13-479" fmla="*/ 647012 w 647962"/>
              <a:gd name="connsiteY13-480" fmla="*/ 765667 h 776673"/>
              <a:gd name="connsiteX0-481" fmla="*/ 647012 w 647962"/>
              <a:gd name="connsiteY0-482" fmla="*/ 764771 h 775777"/>
              <a:gd name="connsiteX1-483" fmla="*/ 451640 w 647962"/>
              <a:gd name="connsiteY1-484" fmla="*/ 82618 h 775777"/>
              <a:gd name="connsiteX2-485" fmla="*/ 405493 w 647962"/>
              <a:gd name="connsiteY2-486" fmla="*/ 103345 h 775777"/>
              <a:gd name="connsiteX3-487" fmla="*/ 340741 w 647962"/>
              <a:gd name="connsiteY3-488" fmla="*/ 116418 h 775777"/>
              <a:gd name="connsiteX4-489" fmla="*/ 318506 w 647962"/>
              <a:gd name="connsiteY4-490" fmla="*/ 114966 h 775777"/>
              <a:gd name="connsiteX5-491" fmla="*/ 319065 w 647962"/>
              <a:gd name="connsiteY5-492" fmla="*/ 116195 h 775777"/>
              <a:gd name="connsiteX6-493" fmla="*/ 282247 w 647962"/>
              <a:gd name="connsiteY6-494" fmla="*/ 635715 h 775777"/>
              <a:gd name="connsiteX7-495" fmla="*/ 273308 w 647962"/>
              <a:gd name="connsiteY7-496" fmla="*/ 620742 h 775777"/>
              <a:gd name="connsiteX8-497" fmla="*/ 134084 w 647962"/>
              <a:gd name="connsiteY8-498" fmla="*/ 118765 h 775777"/>
              <a:gd name="connsiteX9-499" fmla="*/ 15867 w 647962"/>
              <a:gd name="connsiteY9-500" fmla="*/ 52578 h 775777"/>
              <a:gd name="connsiteX10-501" fmla="*/ 0 w 647962"/>
              <a:gd name="connsiteY10-502" fmla="*/ 775777 h 775777"/>
              <a:gd name="connsiteX11-503" fmla="*/ 647962 w 647962"/>
              <a:gd name="connsiteY11-504" fmla="*/ 775777 h 775777"/>
              <a:gd name="connsiteX12-505" fmla="*/ 647012 w 647962"/>
              <a:gd name="connsiteY12-506" fmla="*/ 764771 h 775777"/>
              <a:gd name="connsiteX0-507" fmla="*/ 647012 w 647962"/>
              <a:gd name="connsiteY0-508" fmla="*/ 786034 h 797040"/>
              <a:gd name="connsiteX1-509" fmla="*/ 451640 w 647962"/>
              <a:gd name="connsiteY1-510" fmla="*/ 103881 h 797040"/>
              <a:gd name="connsiteX2-511" fmla="*/ 405493 w 647962"/>
              <a:gd name="connsiteY2-512" fmla="*/ 124608 h 797040"/>
              <a:gd name="connsiteX3-513" fmla="*/ 340741 w 647962"/>
              <a:gd name="connsiteY3-514" fmla="*/ 137681 h 797040"/>
              <a:gd name="connsiteX4-515" fmla="*/ 318506 w 647962"/>
              <a:gd name="connsiteY4-516" fmla="*/ 136229 h 797040"/>
              <a:gd name="connsiteX5-517" fmla="*/ 319065 w 647962"/>
              <a:gd name="connsiteY5-518" fmla="*/ 137458 h 797040"/>
              <a:gd name="connsiteX6-519" fmla="*/ 282247 w 647962"/>
              <a:gd name="connsiteY6-520" fmla="*/ 656978 h 797040"/>
              <a:gd name="connsiteX7-521" fmla="*/ 273308 w 647962"/>
              <a:gd name="connsiteY7-522" fmla="*/ 642005 h 797040"/>
              <a:gd name="connsiteX8-523" fmla="*/ 102652 w 647962"/>
              <a:gd name="connsiteY8-524" fmla="*/ 79973 h 797040"/>
              <a:gd name="connsiteX9-525" fmla="*/ 15867 w 647962"/>
              <a:gd name="connsiteY9-526" fmla="*/ 73841 h 797040"/>
              <a:gd name="connsiteX10-527" fmla="*/ 0 w 647962"/>
              <a:gd name="connsiteY10-528" fmla="*/ 797040 h 797040"/>
              <a:gd name="connsiteX11-529" fmla="*/ 647962 w 647962"/>
              <a:gd name="connsiteY11-530" fmla="*/ 797040 h 797040"/>
              <a:gd name="connsiteX12-531" fmla="*/ 647012 w 647962"/>
              <a:gd name="connsiteY12-532" fmla="*/ 786034 h 797040"/>
              <a:gd name="connsiteX0-533" fmla="*/ 647012 w 647962"/>
              <a:gd name="connsiteY0-534" fmla="*/ 787544 h 798550"/>
              <a:gd name="connsiteX1-535" fmla="*/ 451640 w 647962"/>
              <a:gd name="connsiteY1-536" fmla="*/ 105391 h 798550"/>
              <a:gd name="connsiteX2-537" fmla="*/ 405493 w 647962"/>
              <a:gd name="connsiteY2-538" fmla="*/ 126118 h 798550"/>
              <a:gd name="connsiteX3-539" fmla="*/ 340741 w 647962"/>
              <a:gd name="connsiteY3-540" fmla="*/ 139191 h 798550"/>
              <a:gd name="connsiteX4-541" fmla="*/ 318506 w 647962"/>
              <a:gd name="connsiteY4-542" fmla="*/ 137739 h 798550"/>
              <a:gd name="connsiteX5-543" fmla="*/ 319065 w 647962"/>
              <a:gd name="connsiteY5-544" fmla="*/ 138968 h 798550"/>
              <a:gd name="connsiteX6-545" fmla="*/ 282247 w 647962"/>
              <a:gd name="connsiteY6-546" fmla="*/ 658488 h 798550"/>
              <a:gd name="connsiteX7-547" fmla="*/ 273308 w 647962"/>
              <a:gd name="connsiteY7-548" fmla="*/ 643515 h 798550"/>
              <a:gd name="connsiteX8-549" fmla="*/ 102652 w 647962"/>
              <a:gd name="connsiteY8-550" fmla="*/ 81483 h 798550"/>
              <a:gd name="connsiteX9-551" fmla="*/ 15867 w 647962"/>
              <a:gd name="connsiteY9-552" fmla="*/ 75351 h 798550"/>
              <a:gd name="connsiteX10-553" fmla="*/ 0 w 647962"/>
              <a:gd name="connsiteY10-554" fmla="*/ 798550 h 798550"/>
              <a:gd name="connsiteX11-555" fmla="*/ 647962 w 647962"/>
              <a:gd name="connsiteY11-556" fmla="*/ 798550 h 798550"/>
              <a:gd name="connsiteX12-557" fmla="*/ 647012 w 647962"/>
              <a:gd name="connsiteY12-558" fmla="*/ 787544 h 798550"/>
              <a:gd name="connsiteX0-559" fmla="*/ 647012 w 647962"/>
              <a:gd name="connsiteY0-560" fmla="*/ 760069 h 771075"/>
              <a:gd name="connsiteX1-561" fmla="*/ 451640 w 647962"/>
              <a:gd name="connsiteY1-562" fmla="*/ 77916 h 771075"/>
              <a:gd name="connsiteX2-563" fmla="*/ 405493 w 647962"/>
              <a:gd name="connsiteY2-564" fmla="*/ 98643 h 771075"/>
              <a:gd name="connsiteX3-565" fmla="*/ 340741 w 647962"/>
              <a:gd name="connsiteY3-566" fmla="*/ 111716 h 771075"/>
              <a:gd name="connsiteX4-567" fmla="*/ 318506 w 647962"/>
              <a:gd name="connsiteY4-568" fmla="*/ 110264 h 771075"/>
              <a:gd name="connsiteX5-569" fmla="*/ 319065 w 647962"/>
              <a:gd name="connsiteY5-570" fmla="*/ 111493 h 771075"/>
              <a:gd name="connsiteX6-571" fmla="*/ 282247 w 647962"/>
              <a:gd name="connsiteY6-572" fmla="*/ 631013 h 771075"/>
              <a:gd name="connsiteX7-573" fmla="*/ 273308 w 647962"/>
              <a:gd name="connsiteY7-574" fmla="*/ 616040 h 771075"/>
              <a:gd name="connsiteX8-575" fmla="*/ 102652 w 647962"/>
              <a:gd name="connsiteY8-576" fmla="*/ 54008 h 771075"/>
              <a:gd name="connsiteX9-577" fmla="*/ 15867 w 647962"/>
              <a:gd name="connsiteY9-578" fmla="*/ 47876 h 771075"/>
              <a:gd name="connsiteX10-579" fmla="*/ 0 w 647962"/>
              <a:gd name="connsiteY10-580" fmla="*/ 771075 h 771075"/>
              <a:gd name="connsiteX11-581" fmla="*/ 647962 w 647962"/>
              <a:gd name="connsiteY11-582" fmla="*/ 771075 h 771075"/>
              <a:gd name="connsiteX12-583" fmla="*/ 647012 w 647962"/>
              <a:gd name="connsiteY12-584" fmla="*/ 760069 h 771075"/>
              <a:gd name="connsiteX0-585" fmla="*/ 647012 w 647962"/>
              <a:gd name="connsiteY0-586" fmla="*/ 712201 h 723207"/>
              <a:gd name="connsiteX1-587" fmla="*/ 451640 w 647962"/>
              <a:gd name="connsiteY1-588" fmla="*/ 30048 h 723207"/>
              <a:gd name="connsiteX2-589" fmla="*/ 405493 w 647962"/>
              <a:gd name="connsiteY2-590" fmla="*/ 50775 h 723207"/>
              <a:gd name="connsiteX3-591" fmla="*/ 340741 w 647962"/>
              <a:gd name="connsiteY3-592" fmla="*/ 63848 h 723207"/>
              <a:gd name="connsiteX4-593" fmla="*/ 318506 w 647962"/>
              <a:gd name="connsiteY4-594" fmla="*/ 62396 h 723207"/>
              <a:gd name="connsiteX5-595" fmla="*/ 319065 w 647962"/>
              <a:gd name="connsiteY5-596" fmla="*/ 63625 h 723207"/>
              <a:gd name="connsiteX6-597" fmla="*/ 282247 w 647962"/>
              <a:gd name="connsiteY6-598" fmla="*/ 583145 h 723207"/>
              <a:gd name="connsiteX7-599" fmla="*/ 273308 w 647962"/>
              <a:gd name="connsiteY7-600" fmla="*/ 568172 h 723207"/>
              <a:gd name="connsiteX8-601" fmla="*/ 102652 w 647962"/>
              <a:gd name="connsiteY8-602" fmla="*/ 6140 h 723207"/>
              <a:gd name="connsiteX9-603" fmla="*/ 15867 w 647962"/>
              <a:gd name="connsiteY9-604" fmla="*/ 8 h 723207"/>
              <a:gd name="connsiteX10-605" fmla="*/ 0 w 647962"/>
              <a:gd name="connsiteY10-606" fmla="*/ 723207 h 723207"/>
              <a:gd name="connsiteX11-607" fmla="*/ 647962 w 647962"/>
              <a:gd name="connsiteY11-608" fmla="*/ 723207 h 723207"/>
              <a:gd name="connsiteX12-609" fmla="*/ 647012 w 647962"/>
              <a:gd name="connsiteY12-610" fmla="*/ 712201 h 723207"/>
              <a:gd name="connsiteX0-611" fmla="*/ 647012 w 647962"/>
              <a:gd name="connsiteY0-612" fmla="*/ 712201 h 723207"/>
              <a:gd name="connsiteX1-613" fmla="*/ 451640 w 647962"/>
              <a:gd name="connsiteY1-614" fmla="*/ 30048 h 723207"/>
              <a:gd name="connsiteX2-615" fmla="*/ 405493 w 647962"/>
              <a:gd name="connsiteY2-616" fmla="*/ 50775 h 723207"/>
              <a:gd name="connsiteX3-617" fmla="*/ 318506 w 647962"/>
              <a:gd name="connsiteY3-618" fmla="*/ 62396 h 723207"/>
              <a:gd name="connsiteX4-619" fmla="*/ 319065 w 647962"/>
              <a:gd name="connsiteY4-620" fmla="*/ 63625 h 723207"/>
              <a:gd name="connsiteX5-621" fmla="*/ 282247 w 647962"/>
              <a:gd name="connsiteY5-622" fmla="*/ 583145 h 723207"/>
              <a:gd name="connsiteX6-623" fmla="*/ 273308 w 647962"/>
              <a:gd name="connsiteY6-624" fmla="*/ 568172 h 723207"/>
              <a:gd name="connsiteX7-625" fmla="*/ 102652 w 647962"/>
              <a:gd name="connsiteY7-626" fmla="*/ 6140 h 723207"/>
              <a:gd name="connsiteX8-627" fmla="*/ 15867 w 647962"/>
              <a:gd name="connsiteY8-628" fmla="*/ 8 h 723207"/>
              <a:gd name="connsiteX9-629" fmla="*/ 0 w 647962"/>
              <a:gd name="connsiteY9-630" fmla="*/ 723207 h 723207"/>
              <a:gd name="connsiteX10-631" fmla="*/ 647962 w 647962"/>
              <a:gd name="connsiteY10-632" fmla="*/ 723207 h 723207"/>
              <a:gd name="connsiteX11-633" fmla="*/ 647012 w 647962"/>
              <a:gd name="connsiteY11-634" fmla="*/ 712201 h 723207"/>
              <a:gd name="connsiteX0-635" fmla="*/ 647012 w 647962"/>
              <a:gd name="connsiteY0-636" fmla="*/ 712201 h 723207"/>
              <a:gd name="connsiteX1-637" fmla="*/ 451640 w 647962"/>
              <a:gd name="connsiteY1-638" fmla="*/ 30048 h 723207"/>
              <a:gd name="connsiteX2-639" fmla="*/ 405493 w 647962"/>
              <a:gd name="connsiteY2-640" fmla="*/ 50775 h 723207"/>
              <a:gd name="connsiteX3-641" fmla="*/ 318506 w 647962"/>
              <a:gd name="connsiteY3-642" fmla="*/ 62396 h 723207"/>
              <a:gd name="connsiteX4-643" fmla="*/ 282247 w 647962"/>
              <a:gd name="connsiteY4-644" fmla="*/ 583145 h 723207"/>
              <a:gd name="connsiteX5-645" fmla="*/ 273308 w 647962"/>
              <a:gd name="connsiteY5-646" fmla="*/ 568172 h 723207"/>
              <a:gd name="connsiteX6-647" fmla="*/ 102652 w 647962"/>
              <a:gd name="connsiteY6-648" fmla="*/ 6140 h 723207"/>
              <a:gd name="connsiteX7-649" fmla="*/ 15867 w 647962"/>
              <a:gd name="connsiteY7-650" fmla="*/ 8 h 723207"/>
              <a:gd name="connsiteX8-651" fmla="*/ 0 w 647962"/>
              <a:gd name="connsiteY8-652" fmla="*/ 723207 h 723207"/>
              <a:gd name="connsiteX9-653" fmla="*/ 647962 w 647962"/>
              <a:gd name="connsiteY9-654" fmla="*/ 723207 h 723207"/>
              <a:gd name="connsiteX10-655" fmla="*/ 647012 w 647962"/>
              <a:gd name="connsiteY10-656" fmla="*/ 712201 h 723207"/>
              <a:gd name="connsiteX0-657" fmla="*/ 647012 w 647962"/>
              <a:gd name="connsiteY0-658" fmla="*/ 744107 h 755113"/>
              <a:gd name="connsiteX1-659" fmla="*/ 451640 w 647962"/>
              <a:gd name="connsiteY1-660" fmla="*/ 61954 h 755113"/>
              <a:gd name="connsiteX2-661" fmla="*/ 318506 w 647962"/>
              <a:gd name="connsiteY2-662" fmla="*/ 94302 h 755113"/>
              <a:gd name="connsiteX3-663" fmla="*/ 282247 w 647962"/>
              <a:gd name="connsiteY3-664" fmla="*/ 615051 h 755113"/>
              <a:gd name="connsiteX4-665" fmla="*/ 273308 w 647962"/>
              <a:gd name="connsiteY4-666" fmla="*/ 600078 h 755113"/>
              <a:gd name="connsiteX5-667" fmla="*/ 102652 w 647962"/>
              <a:gd name="connsiteY5-668" fmla="*/ 38046 h 755113"/>
              <a:gd name="connsiteX6-669" fmla="*/ 15867 w 647962"/>
              <a:gd name="connsiteY6-670" fmla="*/ 31914 h 755113"/>
              <a:gd name="connsiteX7-671" fmla="*/ 0 w 647962"/>
              <a:gd name="connsiteY7-672" fmla="*/ 755113 h 755113"/>
              <a:gd name="connsiteX8-673" fmla="*/ 647962 w 647962"/>
              <a:gd name="connsiteY8-674" fmla="*/ 755113 h 755113"/>
              <a:gd name="connsiteX9-675" fmla="*/ 647012 w 647962"/>
              <a:gd name="connsiteY9-676" fmla="*/ 744107 h 755113"/>
              <a:gd name="connsiteX0-677" fmla="*/ 647012 w 647962"/>
              <a:gd name="connsiteY0-678" fmla="*/ 712201 h 723207"/>
              <a:gd name="connsiteX1-679" fmla="*/ 451640 w 647962"/>
              <a:gd name="connsiteY1-680" fmla="*/ 30048 h 723207"/>
              <a:gd name="connsiteX2-681" fmla="*/ 318506 w 647962"/>
              <a:gd name="connsiteY2-682" fmla="*/ 62396 h 723207"/>
              <a:gd name="connsiteX3-683" fmla="*/ 282247 w 647962"/>
              <a:gd name="connsiteY3-684" fmla="*/ 583145 h 723207"/>
              <a:gd name="connsiteX4-685" fmla="*/ 273308 w 647962"/>
              <a:gd name="connsiteY4-686" fmla="*/ 568172 h 723207"/>
              <a:gd name="connsiteX5-687" fmla="*/ 102652 w 647962"/>
              <a:gd name="connsiteY5-688" fmla="*/ 6140 h 723207"/>
              <a:gd name="connsiteX6-689" fmla="*/ 15867 w 647962"/>
              <a:gd name="connsiteY6-690" fmla="*/ 8 h 723207"/>
              <a:gd name="connsiteX7-691" fmla="*/ 0 w 647962"/>
              <a:gd name="connsiteY7-692" fmla="*/ 723207 h 723207"/>
              <a:gd name="connsiteX8-693" fmla="*/ 647962 w 647962"/>
              <a:gd name="connsiteY8-694" fmla="*/ 723207 h 723207"/>
              <a:gd name="connsiteX9-695" fmla="*/ 647012 w 647962"/>
              <a:gd name="connsiteY9-696" fmla="*/ 712201 h 723207"/>
              <a:gd name="connsiteX0-697" fmla="*/ 647012 w 647962"/>
              <a:gd name="connsiteY0-698" fmla="*/ 712201 h 723207"/>
              <a:gd name="connsiteX1-699" fmla="*/ 451640 w 647962"/>
              <a:gd name="connsiteY1-700" fmla="*/ 30048 h 723207"/>
              <a:gd name="connsiteX2-701" fmla="*/ 318506 w 647962"/>
              <a:gd name="connsiteY2-702" fmla="*/ 62396 h 723207"/>
              <a:gd name="connsiteX3-703" fmla="*/ 282247 w 647962"/>
              <a:gd name="connsiteY3-704" fmla="*/ 583145 h 723207"/>
              <a:gd name="connsiteX4-705" fmla="*/ 273308 w 647962"/>
              <a:gd name="connsiteY4-706" fmla="*/ 568172 h 723207"/>
              <a:gd name="connsiteX5-707" fmla="*/ 102652 w 647962"/>
              <a:gd name="connsiteY5-708" fmla="*/ 6140 h 723207"/>
              <a:gd name="connsiteX6-709" fmla="*/ 15867 w 647962"/>
              <a:gd name="connsiteY6-710" fmla="*/ 8 h 723207"/>
              <a:gd name="connsiteX7-711" fmla="*/ 0 w 647962"/>
              <a:gd name="connsiteY7-712" fmla="*/ 723207 h 723207"/>
              <a:gd name="connsiteX8-713" fmla="*/ 647962 w 647962"/>
              <a:gd name="connsiteY8-714" fmla="*/ 723207 h 723207"/>
              <a:gd name="connsiteX9-715" fmla="*/ 647012 w 647962"/>
              <a:gd name="connsiteY9-716" fmla="*/ 712201 h 723207"/>
              <a:gd name="connsiteX0-717" fmla="*/ 647012 w 647962"/>
              <a:gd name="connsiteY0-718" fmla="*/ 712201 h 723207"/>
              <a:gd name="connsiteX1-719" fmla="*/ 451640 w 647962"/>
              <a:gd name="connsiteY1-720" fmla="*/ 30048 h 723207"/>
              <a:gd name="connsiteX2-721" fmla="*/ 318506 w 647962"/>
              <a:gd name="connsiteY2-722" fmla="*/ 14660 h 723207"/>
              <a:gd name="connsiteX3-723" fmla="*/ 282247 w 647962"/>
              <a:gd name="connsiteY3-724" fmla="*/ 583145 h 723207"/>
              <a:gd name="connsiteX4-725" fmla="*/ 273308 w 647962"/>
              <a:gd name="connsiteY4-726" fmla="*/ 568172 h 723207"/>
              <a:gd name="connsiteX5-727" fmla="*/ 102652 w 647962"/>
              <a:gd name="connsiteY5-728" fmla="*/ 6140 h 723207"/>
              <a:gd name="connsiteX6-729" fmla="*/ 15867 w 647962"/>
              <a:gd name="connsiteY6-730" fmla="*/ 8 h 723207"/>
              <a:gd name="connsiteX7-731" fmla="*/ 0 w 647962"/>
              <a:gd name="connsiteY7-732" fmla="*/ 723207 h 723207"/>
              <a:gd name="connsiteX8-733" fmla="*/ 647962 w 647962"/>
              <a:gd name="connsiteY8-734" fmla="*/ 723207 h 723207"/>
              <a:gd name="connsiteX9-735" fmla="*/ 647012 w 647962"/>
              <a:gd name="connsiteY9-736" fmla="*/ 712201 h 723207"/>
              <a:gd name="connsiteX0-737" fmla="*/ 647012 w 647962"/>
              <a:gd name="connsiteY0-738" fmla="*/ 716030 h 727036"/>
              <a:gd name="connsiteX1-739" fmla="*/ 451640 w 647962"/>
              <a:gd name="connsiteY1-740" fmla="*/ 0 h 727036"/>
              <a:gd name="connsiteX2-741" fmla="*/ 318506 w 647962"/>
              <a:gd name="connsiteY2-742" fmla="*/ 18489 h 727036"/>
              <a:gd name="connsiteX3-743" fmla="*/ 282247 w 647962"/>
              <a:gd name="connsiteY3-744" fmla="*/ 586974 h 727036"/>
              <a:gd name="connsiteX4-745" fmla="*/ 273308 w 647962"/>
              <a:gd name="connsiteY4-746" fmla="*/ 572001 h 727036"/>
              <a:gd name="connsiteX5-747" fmla="*/ 102652 w 647962"/>
              <a:gd name="connsiteY5-748" fmla="*/ 9969 h 727036"/>
              <a:gd name="connsiteX6-749" fmla="*/ 15867 w 647962"/>
              <a:gd name="connsiteY6-750" fmla="*/ 3837 h 727036"/>
              <a:gd name="connsiteX7-751" fmla="*/ 0 w 647962"/>
              <a:gd name="connsiteY7-752" fmla="*/ 727036 h 727036"/>
              <a:gd name="connsiteX8-753" fmla="*/ 647962 w 647962"/>
              <a:gd name="connsiteY8-754" fmla="*/ 727036 h 727036"/>
              <a:gd name="connsiteX9-755" fmla="*/ 647012 w 647962"/>
              <a:gd name="connsiteY9-756" fmla="*/ 716030 h 727036"/>
              <a:gd name="connsiteX0-757" fmla="*/ 721307 w 722257"/>
              <a:gd name="connsiteY0-758" fmla="*/ 716030 h 728576"/>
              <a:gd name="connsiteX1-759" fmla="*/ 525935 w 722257"/>
              <a:gd name="connsiteY1-760" fmla="*/ 0 h 728576"/>
              <a:gd name="connsiteX2-761" fmla="*/ 392801 w 722257"/>
              <a:gd name="connsiteY2-762" fmla="*/ 18489 h 728576"/>
              <a:gd name="connsiteX3-763" fmla="*/ 356542 w 722257"/>
              <a:gd name="connsiteY3-764" fmla="*/ 586974 h 728576"/>
              <a:gd name="connsiteX4-765" fmla="*/ 347603 w 722257"/>
              <a:gd name="connsiteY4-766" fmla="*/ 572001 h 728576"/>
              <a:gd name="connsiteX5-767" fmla="*/ 176947 w 722257"/>
              <a:gd name="connsiteY5-768" fmla="*/ 9969 h 728576"/>
              <a:gd name="connsiteX6-769" fmla="*/ 90162 w 722257"/>
              <a:gd name="connsiteY6-770" fmla="*/ 3837 h 728576"/>
              <a:gd name="connsiteX7-771" fmla="*/ 0 w 722257"/>
              <a:gd name="connsiteY7-772" fmla="*/ 728576 h 728576"/>
              <a:gd name="connsiteX8-773" fmla="*/ 722257 w 722257"/>
              <a:gd name="connsiteY8-774" fmla="*/ 727036 h 728576"/>
              <a:gd name="connsiteX9-775" fmla="*/ 721307 w 722257"/>
              <a:gd name="connsiteY9-776" fmla="*/ 716030 h 728576"/>
              <a:gd name="connsiteX0-777" fmla="*/ 722257 w 742022"/>
              <a:gd name="connsiteY0-778" fmla="*/ 727036 h 728576"/>
              <a:gd name="connsiteX1-779" fmla="*/ 525935 w 742022"/>
              <a:gd name="connsiteY1-780" fmla="*/ 0 h 728576"/>
              <a:gd name="connsiteX2-781" fmla="*/ 392801 w 742022"/>
              <a:gd name="connsiteY2-782" fmla="*/ 18489 h 728576"/>
              <a:gd name="connsiteX3-783" fmla="*/ 356542 w 742022"/>
              <a:gd name="connsiteY3-784" fmla="*/ 586974 h 728576"/>
              <a:gd name="connsiteX4-785" fmla="*/ 347603 w 742022"/>
              <a:gd name="connsiteY4-786" fmla="*/ 572001 h 728576"/>
              <a:gd name="connsiteX5-787" fmla="*/ 176947 w 742022"/>
              <a:gd name="connsiteY5-788" fmla="*/ 9969 h 728576"/>
              <a:gd name="connsiteX6-789" fmla="*/ 90162 w 742022"/>
              <a:gd name="connsiteY6-790" fmla="*/ 3837 h 728576"/>
              <a:gd name="connsiteX7-791" fmla="*/ 0 w 742022"/>
              <a:gd name="connsiteY7-792" fmla="*/ 728576 h 728576"/>
              <a:gd name="connsiteX8-793" fmla="*/ 722257 w 742022"/>
              <a:gd name="connsiteY8-794" fmla="*/ 727036 h 728576"/>
              <a:gd name="connsiteX0-795" fmla="*/ 722257 w 722257"/>
              <a:gd name="connsiteY0-796" fmla="*/ 727036 h 728576"/>
              <a:gd name="connsiteX1-797" fmla="*/ 525935 w 722257"/>
              <a:gd name="connsiteY1-798" fmla="*/ 0 h 728576"/>
              <a:gd name="connsiteX2-799" fmla="*/ 392801 w 722257"/>
              <a:gd name="connsiteY2-800" fmla="*/ 18489 h 728576"/>
              <a:gd name="connsiteX3-801" fmla="*/ 356542 w 722257"/>
              <a:gd name="connsiteY3-802" fmla="*/ 586974 h 728576"/>
              <a:gd name="connsiteX4-803" fmla="*/ 347603 w 722257"/>
              <a:gd name="connsiteY4-804" fmla="*/ 572001 h 728576"/>
              <a:gd name="connsiteX5-805" fmla="*/ 176947 w 722257"/>
              <a:gd name="connsiteY5-806" fmla="*/ 9969 h 728576"/>
              <a:gd name="connsiteX6-807" fmla="*/ 90162 w 722257"/>
              <a:gd name="connsiteY6-808" fmla="*/ 3837 h 728576"/>
              <a:gd name="connsiteX7-809" fmla="*/ 0 w 722257"/>
              <a:gd name="connsiteY7-810" fmla="*/ 728576 h 728576"/>
              <a:gd name="connsiteX8-811" fmla="*/ 722257 w 722257"/>
              <a:gd name="connsiteY8-812" fmla="*/ 727036 h 728576"/>
              <a:gd name="connsiteX0-813" fmla="*/ 722257 w 722257"/>
              <a:gd name="connsiteY0-814" fmla="*/ 727036 h 728576"/>
              <a:gd name="connsiteX1-815" fmla="*/ 525935 w 722257"/>
              <a:gd name="connsiteY1-816" fmla="*/ 0 h 728576"/>
              <a:gd name="connsiteX2-817" fmla="*/ 392801 w 722257"/>
              <a:gd name="connsiteY2-818" fmla="*/ 18489 h 728576"/>
              <a:gd name="connsiteX3-819" fmla="*/ 356542 w 722257"/>
              <a:gd name="connsiteY3-820" fmla="*/ 586974 h 728576"/>
              <a:gd name="connsiteX4-821" fmla="*/ 176947 w 722257"/>
              <a:gd name="connsiteY4-822" fmla="*/ 9969 h 728576"/>
              <a:gd name="connsiteX5-823" fmla="*/ 90162 w 722257"/>
              <a:gd name="connsiteY5-824" fmla="*/ 3837 h 728576"/>
              <a:gd name="connsiteX6-825" fmla="*/ 0 w 722257"/>
              <a:gd name="connsiteY6-826" fmla="*/ 728576 h 728576"/>
              <a:gd name="connsiteX7-827" fmla="*/ 722257 w 722257"/>
              <a:gd name="connsiteY7-828" fmla="*/ 727036 h 728576"/>
              <a:gd name="connsiteX0-829" fmla="*/ 722257 w 722257"/>
              <a:gd name="connsiteY0-830" fmla="*/ 727036 h 728576"/>
              <a:gd name="connsiteX1-831" fmla="*/ 525935 w 722257"/>
              <a:gd name="connsiteY1-832" fmla="*/ 0 h 728576"/>
              <a:gd name="connsiteX2-833" fmla="*/ 392801 w 722257"/>
              <a:gd name="connsiteY2-834" fmla="*/ 18489 h 728576"/>
              <a:gd name="connsiteX3-835" fmla="*/ 325110 w 722257"/>
              <a:gd name="connsiteY3-836" fmla="*/ 617772 h 728576"/>
              <a:gd name="connsiteX4-837" fmla="*/ 176947 w 722257"/>
              <a:gd name="connsiteY4-838" fmla="*/ 9969 h 728576"/>
              <a:gd name="connsiteX5-839" fmla="*/ 90162 w 722257"/>
              <a:gd name="connsiteY5-840" fmla="*/ 3837 h 728576"/>
              <a:gd name="connsiteX6-841" fmla="*/ 0 w 722257"/>
              <a:gd name="connsiteY6-842" fmla="*/ 728576 h 728576"/>
              <a:gd name="connsiteX7-843" fmla="*/ 722257 w 722257"/>
              <a:gd name="connsiteY7-844" fmla="*/ 727036 h 728576"/>
              <a:gd name="connsiteX0-845" fmla="*/ 722257 w 722257"/>
              <a:gd name="connsiteY0-846" fmla="*/ 727036 h 728576"/>
              <a:gd name="connsiteX1-847" fmla="*/ 525935 w 722257"/>
              <a:gd name="connsiteY1-848" fmla="*/ 0 h 728576"/>
              <a:gd name="connsiteX2-849" fmla="*/ 392801 w 722257"/>
              <a:gd name="connsiteY2-850" fmla="*/ 18489 h 728576"/>
              <a:gd name="connsiteX3-851" fmla="*/ 305107 w 722257"/>
              <a:gd name="connsiteY3-852" fmla="*/ 623932 h 728576"/>
              <a:gd name="connsiteX4-853" fmla="*/ 176947 w 722257"/>
              <a:gd name="connsiteY4-854" fmla="*/ 9969 h 728576"/>
              <a:gd name="connsiteX5-855" fmla="*/ 90162 w 722257"/>
              <a:gd name="connsiteY5-856" fmla="*/ 3837 h 728576"/>
              <a:gd name="connsiteX6-857" fmla="*/ 0 w 722257"/>
              <a:gd name="connsiteY6-858" fmla="*/ 728576 h 728576"/>
              <a:gd name="connsiteX7-859" fmla="*/ 722257 w 722257"/>
              <a:gd name="connsiteY7-860" fmla="*/ 727036 h 728576"/>
              <a:gd name="connsiteX0-861" fmla="*/ 722257 w 722257"/>
              <a:gd name="connsiteY0-862" fmla="*/ 745515 h 747055"/>
              <a:gd name="connsiteX1-863" fmla="*/ 565940 w 722257"/>
              <a:gd name="connsiteY1-864" fmla="*/ 0 h 747055"/>
              <a:gd name="connsiteX2-865" fmla="*/ 392801 w 722257"/>
              <a:gd name="connsiteY2-866" fmla="*/ 36968 h 747055"/>
              <a:gd name="connsiteX3-867" fmla="*/ 305107 w 722257"/>
              <a:gd name="connsiteY3-868" fmla="*/ 642411 h 747055"/>
              <a:gd name="connsiteX4-869" fmla="*/ 176947 w 722257"/>
              <a:gd name="connsiteY4-870" fmla="*/ 28448 h 747055"/>
              <a:gd name="connsiteX5-871" fmla="*/ 90162 w 722257"/>
              <a:gd name="connsiteY5-872" fmla="*/ 22316 h 747055"/>
              <a:gd name="connsiteX6-873" fmla="*/ 0 w 722257"/>
              <a:gd name="connsiteY6-874" fmla="*/ 747055 h 747055"/>
              <a:gd name="connsiteX7-875" fmla="*/ 722257 w 722257"/>
              <a:gd name="connsiteY7-876" fmla="*/ 745515 h 747055"/>
              <a:gd name="connsiteX0-877" fmla="*/ 722257 w 722257"/>
              <a:gd name="connsiteY0-878" fmla="*/ 745515 h 747055"/>
              <a:gd name="connsiteX1-879" fmla="*/ 565940 w 722257"/>
              <a:gd name="connsiteY1-880" fmla="*/ 0 h 747055"/>
              <a:gd name="connsiteX2-881" fmla="*/ 392801 w 722257"/>
              <a:gd name="connsiteY2-882" fmla="*/ 36968 h 747055"/>
              <a:gd name="connsiteX3-883" fmla="*/ 305107 w 722257"/>
              <a:gd name="connsiteY3-884" fmla="*/ 642411 h 747055"/>
              <a:gd name="connsiteX4-885" fmla="*/ 176947 w 722257"/>
              <a:gd name="connsiteY4-886" fmla="*/ 28448 h 747055"/>
              <a:gd name="connsiteX5-887" fmla="*/ 90162 w 722257"/>
              <a:gd name="connsiteY5-888" fmla="*/ 22316 h 747055"/>
              <a:gd name="connsiteX6-889" fmla="*/ 0 w 722257"/>
              <a:gd name="connsiteY6-890" fmla="*/ 747055 h 747055"/>
              <a:gd name="connsiteX7-891" fmla="*/ 722257 w 722257"/>
              <a:gd name="connsiteY7-892" fmla="*/ 745515 h 747055"/>
              <a:gd name="connsiteX0-893" fmla="*/ 722257 w 722257"/>
              <a:gd name="connsiteY0-894" fmla="*/ 723207 h 724747"/>
              <a:gd name="connsiteX1-895" fmla="*/ 497360 w 722257"/>
              <a:gd name="connsiteY1-896" fmla="*/ 5410 h 724747"/>
              <a:gd name="connsiteX2-897" fmla="*/ 392801 w 722257"/>
              <a:gd name="connsiteY2-898" fmla="*/ 14660 h 724747"/>
              <a:gd name="connsiteX3-899" fmla="*/ 305107 w 722257"/>
              <a:gd name="connsiteY3-900" fmla="*/ 620103 h 724747"/>
              <a:gd name="connsiteX4-901" fmla="*/ 176947 w 722257"/>
              <a:gd name="connsiteY4-902" fmla="*/ 6140 h 724747"/>
              <a:gd name="connsiteX5-903" fmla="*/ 90162 w 722257"/>
              <a:gd name="connsiteY5-904" fmla="*/ 8 h 724747"/>
              <a:gd name="connsiteX6-905" fmla="*/ 0 w 722257"/>
              <a:gd name="connsiteY6-906" fmla="*/ 724747 h 724747"/>
              <a:gd name="connsiteX7-907" fmla="*/ 722257 w 722257"/>
              <a:gd name="connsiteY7-908" fmla="*/ 723207 h 724747"/>
              <a:gd name="connsiteX0-909" fmla="*/ 659392 w 659392"/>
              <a:gd name="connsiteY0-910" fmla="*/ 724746 h 724747"/>
              <a:gd name="connsiteX1-911" fmla="*/ 497360 w 659392"/>
              <a:gd name="connsiteY1-912" fmla="*/ 5410 h 724747"/>
              <a:gd name="connsiteX2-913" fmla="*/ 392801 w 659392"/>
              <a:gd name="connsiteY2-914" fmla="*/ 14660 h 724747"/>
              <a:gd name="connsiteX3-915" fmla="*/ 305107 w 659392"/>
              <a:gd name="connsiteY3-916" fmla="*/ 620103 h 724747"/>
              <a:gd name="connsiteX4-917" fmla="*/ 176947 w 659392"/>
              <a:gd name="connsiteY4-918" fmla="*/ 6140 h 724747"/>
              <a:gd name="connsiteX5-919" fmla="*/ 90162 w 659392"/>
              <a:gd name="connsiteY5-920" fmla="*/ 8 h 724747"/>
              <a:gd name="connsiteX6-921" fmla="*/ 0 w 659392"/>
              <a:gd name="connsiteY6-922" fmla="*/ 724747 h 724747"/>
              <a:gd name="connsiteX7-923" fmla="*/ 659392 w 659392"/>
              <a:gd name="connsiteY7-924" fmla="*/ 724746 h 724747"/>
              <a:gd name="connsiteX0-925" fmla="*/ 659392 w 659410"/>
              <a:gd name="connsiteY0-926" fmla="*/ 724746 h 724747"/>
              <a:gd name="connsiteX1-927" fmla="*/ 497360 w 659410"/>
              <a:gd name="connsiteY1-928" fmla="*/ 5410 h 724747"/>
              <a:gd name="connsiteX2-929" fmla="*/ 392801 w 659410"/>
              <a:gd name="connsiteY2-930" fmla="*/ 14660 h 724747"/>
              <a:gd name="connsiteX3-931" fmla="*/ 305107 w 659410"/>
              <a:gd name="connsiteY3-932" fmla="*/ 620103 h 724747"/>
              <a:gd name="connsiteX4-933" fmla="*/ 176947 w 659410"/>
              <a:gd name="connsiteY4-934" fmla="*/ 6140 h 724747"/>
              <a:gd name="connsiteX5-935" fmla="*/ 90162 w 659410"/>
              <a:gd name="connsiteY5-936" fmla="*/ 8 h 724747"/>
              <a:gd name="connsiteX6-937" fmla="*/ 0 w 659410"/>
              <a:gd name="connsiteY6-938" fmla="*/ 724747 h 724747"/>
              <a:gd name="connsiteX7-939" fmla="*/ 659392 w 659410"/>
              <a:gd name="connsiteY7-940" fmla="*/ 724746 h 724747"/>
              <a:gd name="connsiteX0-941" fmla="*/ 639390 w 639410"/>
              <a:gd name="connsiteY0-942" fmla="*/ 729366 h 729366"/>
              <a:gd name="connsiteX1-943" fmla="*/ 497360 w 639410"/>
              <a:gd name="connsiteY1-944" fmla="*/ 5410 h 729366"/>
              <a:gd name="connsiteX2-945" fmla="*/ 392801 w 639410"/>
              <a:gd name="connsiteY2-946" fmla="*/ 14660 h 729366"/>
              <a:gd name="connsiteX3-947" fmla="*/ 305107 w 639410"/>
              <a:gd name="connsiteY3-948" fmla="*/ 620103 h 729366"/>
              <a:gd name="connsiteX4-949" fmla="*/ 176947 w 639410"/>
              <a:gd name="connsiteY4-950" fmla="*/ 6140 h 729366"/>
              <a:gd name="connsiteX5-951" fmla="*/ 90162 w 639410"/>
              <a:gd name="connsiteY5-952" fmla="*/ 8 h 729366"/>
              <a:gd name="connsiteX6-953" fmla="*/ 0 w 639410"/>
              <a:gd name="connsiteY6-954" fmla="*/ 724747 h 729366"/>
              <a:gd name="connsiteX7-955" fmla="*/ 639390 w 639410"/>
              <a:gd name="connsiteY7-956" fmla="*/ 729366 h 729366"/>
              <a:gd name="connsiteX0-957" fmla="*/ 645105 w 645125"/>
              <a:gd name="connsiteY0-958" fmla="*/ 729366 h 729366"/>
              <a:gd name="connsiteX1-959" fmla="*/ 503075 w 645125"/>
              <a:gd name="connsiteY1-960" fmla="*/ 5410 h 729366"/>
              <a:gd name="connsiteX2-961" fmla="*/ 398516 w 645125"/>
              <a:gd name="connsiteY2-962" fmla="*/ 14660 h 729366"/>
              <a:gd name="connsiteX3-963" fmla="*/ 310822 w 645125"/>
              <a:gd name="connsiteY3-964" fmla="*/ 620103 h 729366"/>
              <a:gd name="connsiteX4-965" fmla="*/ 182662 w 645125"/>
              <a:gd name="connsiteY4-966" fmla="*/ 6140 h 729366"/>
              <a:gd name="connsiteX5-967" fmla="*/ 95877 w 645125"/>
              <a:gd name="connsiteY5-968" fmla="*/ 8 h 729366"/>
              <a:gd name="connsiteX6-969" fmla="*/ 0 w 645125"/>
              <a:gd name="connsiteY6-970" fmla="*/ 726287 h 729366"/>
              <a:gd name="connsiteX7-971" fmla="*/ 645105 w 645125"/>
              <a:gd name="connsiteY7-972" fmla="*/ 729366 h 729366"/>
              <a:gd name="connsiteX0-973" fmla="*/ 645105 w 645125"/>
              <a:gd name="connsiteY0-974" fmla="*/ 729366 h 729366"/>
              <a:gd name="connsiteX1-975" fmla="*/ 503075 w 645125"/>
              <a:gd name="connsiteY1-976" fmla="*/ 5410 h 729366"/>
              <a:gd name="connsiteX2-977" fmla="*/ 398516 w 645125"/>
              <a:gd name="connsiteY2-978" fmla="*/ 14660 h 729366"/>
              <a:gd name="connsiteX3-979" fmla="*/ 310822 w 645125"/>
              <a:gd name="connsiteY3-980" fmla="*/ 620103 h 729366"/>
              <a:gd name="connsiteX4-981" fmla="*/ 182662 w 645125"/>
              <a:gd name="connsiteY4-982" fmla="*/ 6140 h 729366"/>
              <a:gd name="connsiteX5-983" fmla="*/ 95877 w 645125"/>
              <a:gd name="connsiteY5-984" fmla="*/ 8 h 729366"/>
              <a:gd name="connsiteX6-985" fmla="*/ 0 w 645125"/>
              <a:gd name="connsiteY6-986" fmla="*/ 726287 h 729366"/>
              <a:gd name="connsiteX7-987" fmla="*/ 645105 w 645125"/>
              <a:gd name="connsiteY7-988" fmla="*/ 729366 h 7293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45125" h="729366">
                <a:moveTo>
                  <a:pt x="645105" y="729366"/>
                </a:moveTo>
                <a:cubicBezTo>
                  <a:pt x="647036" y="530943"/>
                  <a:pt x="515122" y="66525"/>
                  <a:pt x="503075" y="5410"/>
                </a:cubicBezTo>
                <a:cubicBezTo>
                  <a:pt x="468327" y="7981"/>
                  <a:pt x="435321" y="11791"/>
                  <a:pt x="398516" y="14660"/>
                </a:cubicBezTo>
                <a:cubicBezTo>
                  <a:pt x="370284" y="106843"/>
                  <a:pt x="346798" y="621523"/>
                  <a:pt x="310822" y="620103"/>
                </a:cubicBezTo>
                <a:cubicBezTo>
                  <a:pt x="274846" y="618683"/>
                  <a:pt x="227059" y="103329"/>
                  <a:pt x="182662" y="6140"/>
                </a:cubicBezTo>
                <a:cubicBezTo>
                  <a:pt x="153758" y="2622"/>
                  <a:pt x="135369" y="-162"/>
                  <a:pt x="95877" y="8"/>
                </a:cubicBezTo>
                <a:cubicBezTo>
                  <a:pt x="49112" y="232329"/>
                  <a:pt x="10280" y="503316"/>
                  <a:pt x="0" y="726287"/>
                </a:cubicBezTo>
                <a:lnTo>
                  <a:pt x="645105" y="729366"/>
                </a:lnTo>
                <a:close/>
              </a:path>
            </a:pathLst>
          </a:custGeom>
          <a:solidFill>
            <a:schemeClr val="tx1">
              <a:lumMod val="75000"/>
              <a:lumOff val="25000"/>
            </a:schemeClr>
          </a:solidFill>
          <a:ln w="5581" cap="flat">
            <a:noFill/>
            <a:prstDash val="solid"/>
            <a:miter/>
          </a:ln>
        </p:spPr>
        <p:txBody>
          <a:bodyPr rtlCol="0" anchor="ctr"/>
          <a:lstStyle/>
          <a:p>
            <a:endParaRPr lang="ko-KR" altLang="en-US"/>
          </a:p>
        </p:txBody>
      </p:sp>
      <p:sp>
        <p:nvSpPr>
          <p:cNvPr id="7" name="자유형: 도형 6"/>
          <p:cNvSpPr/>
          <p:nvPr/>
        </p:nvSpPr>
        <p:spPr>
          <a:xfrm>
            <a:off x="0" y="3182864"/>
            <a:ext cx="12192000" cy="407839"/>
          </a:xfrm>
          <a:custGeom>
            <a:avLst/>
            <a:gdLst>
              <a:gd name="connsiteX0" fmla="*/ 0 w 7151154"/>
              <a:gd name="connsiteY0" fmla="*/ 0 h 407839"/>
              <a:gd name="connsiteX1" fmla="*/ 7151154 w 7151154"/>
              <a:gd name="connsiteY1" fmla="*/ 0 h 407839"/>
              <a:gd name="connsiteX2" fmla="*/ 7151154 w 7151154"/>
              <a:gd name="connsiteY2" fmla="*/ 407839 h 407839"/>
              <a:gd name="connsiteX3" fmla="*/ 0 w 7151154"/>
              <a:gd name="connsiteY3" fmla="*/ 407839 h 407839"/>
            </a:gdLst>
            <a:ahLst/>
            <a:cxnLst>
              <a:cxn ang="0">
                <a:pos x="connsiteX0" y="connsiteY0"/>
              </a:cxn>
              <a:cxn ang="0">
                <a:pos x="connsiteX1" y="connsiteY1"/>
              </a:cxn>
              <a:cxn ang="0">
                <a:pos x="connsiteX2" y="connsiteY2"/>
              </a:cxn>
              <a:cxn ang="0">
                <a:pos x="connsiteX3" y="connsiteY3"/>
              </a:cxn>
            </a:cxnLst>
            <a:rect l="l" t="t" r="r" b="b"/>
            <a:pathLst>
              <a:path w="7151154" h="407839">
                <a:moveTo>
                  <a:pt x="0" y="0"/>
                </a:moveTo>
                <a:lnTo>
                  <a:pt x="7151154" y="0"/>
                </a:lnTo>
                <a:lnTo>
                  <a:pt x="7151154" y="407839"/>
                </a:lnTo>
                <a:lnTo>
                  <a:pt x="0" y="407839"/>
                </a:lnTo>
                <a:close/>
              </a:path>
            </a:pathLst>
          </a:custGeom>
          <a:solidFill>
            <a:schemeClr val="tx1">
              <a:lumMod val="50000"/>
              <a:lumOff val="50000"/>
            </a:schemeClr>
          </a:solidFill>
          <a:ln w="5581" cap="flat">
            <a:noFill/>
            <a:prstDash val="solid"/>
            <a:miter/>
          </a:ln>
        </p:spPr>
        <p:txBody>
          <a:bodyPr rtlCol="0" anchor="ctr"/>
          <a:lstStyle/>
          <a:p>
            <a:endParaRPr lang="ko-KR" altLang="en-US"/>
          </a:p>
        </p:txBody>
      </p:sp>
      <p:sp>
        <p:nvSpPr>
          <p:cNvPr id="10" name="자유형: 도형 9"/>
          <p:cNvSpPr/>
          <p:nvPr/>
        </p:nvSpPr>
        <p:spPr>
          <a:xfrm>
            <a:off x="3653302" y="3578183"/>
            <a:ext cx="1941765" cy="3279818"/>
          </a:xfrm>
          <a:custGeom>
            <a:avLst/>
            <a:gdLst>
              <a:gd name="connsiteX0" fmla="*/ 1530459 w 1932711"/>
              <a:gd name="connsiteY0" fmla="*/ 2620228 h 2620227"/>
              <a:gd name="connsiteX1" fmla="*/ 0 w 1932711"/>
              <a:gd name="connsiteY1" fmla="*/ 2619557 h 2620227"/>
              <a:gd name="connsiteX2" fmla="*/ 1932711 w 1932711"/>
              <a:gd name="connsiteY2" fmla="*/ 0 h 2620227"/>
              <a:gd name="connsiteX3" fmla="*/ 1530459 w 1932711"/>
              <a:gd name="connsiteY3" fmla="*/ 2620228 h 2620227"/>
              <a:gd name="connsiteX0-1" fmla="*/ 1530459 w 1941765"/>
              <a:gd name="connsiteY0-2" fmla="*/ 2634774 h 2634774"/>
              <a:gd name="connsiteX1-3" fmla="*/ 0 w 1941765"/>
              <a:gd name="connsiteY1-4" fmla="*/ 2634103 h 2634774"/>
              <a:gd name="connsiteX2-5" fmla="*/ 1941765 w 1941765"/>
              <a:gd name="connsiteY2-6" fmla="*/ 0 h 2634774"/>
              <a:gd name="connsiteX3-7" fmla="*/ 1530459 w 1941765"/>
              <a:gd name="connsiteY3-8" fmla="*/ 2634774 h 2634774"/>
            </a:gdLst>
            <a:ahLst/>
            <a:cxnLst>
              <a:cxn ang="0">
                <a:pos x="connsiteX0-1" y="connsiteY0-2"/>
              </a:cxn>
              <a:cxn ang="0">
                <a:pos x="connsiteX1-3" y="connsiteY1-4"/>
              </a:cxn>
              <a:cxn ang="0">
                <a:pos x="connsiteX2-5" y="connsiteY2-6"/>
              </a:cxn>
              <a:cxn ang="0">
                <a:pos x="connsiteX3-7" y="connsiteY3-8"/>
              </a:cxn>
            </a:cxnLst>
            <a:rect l="l" t="t" r="r" b="b"/>
            <a:pathLst>
              <a:path w="1941765" h="2634774">
                <a:moveTo>
                  <a:pt x="1530459" y="2634774"/>
                </a:moveTo>
                <a:lnTo>
                  <a:pt x="0" y="2634103"/>
                </a:lnTo>
                <a:cubicBezTo>
                  <a:pt x="95144" y="2508400"/>
                  <a:pt x="1816341" y="164532"/>
                  <a:pt x="1941765" y="0"/>
                </a:cubicBezTo>
                <a:cubicBezTo>
                  <a:pt x="1846789" y="631313"/>
                  <a:pt x="1561019" y="2434486"/>
                  <a:pt x="1530459" y="2634774"/>
                </a:cubicBezTo>
                <a:close/>
              </a:path>
            </a:pathLst>
          </a:custGeom>
          <a:solidFill>
            <a:schemeClr val="tx1">
              <a:lumMod val="65000"/>
              <a:lumOff val="35000"/>
            </a:schemeClr>
          </a:solidFill>
          <a:ln w="5581" cap="flat">
            <a:noFill/>
            <a:prstDash val="solid"/>
            <a:miter/>
          </a:ln>
        </p:spPr>
        <p:txBody>
          <a:bodyPr rtlCol="0" anchor="ctr"/>
          <a:lstStyle/>
          <a:p>
            <a:endParaRPr lang="ko-KR" altLang="en-US"/>
          </a:p>
        </p:txBody>
      </p:sp>
      <p:sp>
        <p:nvSpPr>
          <p:cNvPr id="11" name="자유형: 도형 10"/>
          <p:cNvSpPr/>
          <p:nvPr/>
        </p:nvSpPr>
        <p:spPr>
          <a:xfrm>
            <a:off x="6533755" y="3581650"/>
            <a:ext cx="1757399" cy="3277720"/>
          </a:xfrm>
          <a:custGeom>
            <a:avLst/>
            <a:gdLst>
              <a:gd name="connsiteX0" fmla="*/ 536337 w 1748345"/>
              <a:gd name="connsiteY0" fmla="*/ 2625815 h 2625814"/>
              <a:gd name="connsiteX1" fmla="*/ 0 w 1748345"/>
              <a:gd name="connsiteY1" fmla="*/ 0 h 2625814"/>
              <a:gd name="connsiteX2" fmla="*/ 1748345 w 1748345"/>
              <a:gd name="connsiteY2" fmla="*/ 2625144 h 2625814"/>
              <a:gd name="connsiteX3" fmla="*/ 536337 w 1748345"/>
              <a:gd name="connsiteY3" fmla="*/ 2625815 h 2625814"/>
              <a:gd name="connsiteX0-1" fmla="*/ 516240 w 1748345"/>
              <a:gd name="connsiteY0-2" fmla="*/ 2625815 h 2625815"/>
              <a:gd name="connsiteX1-3" fmla="*/ 0 w 1748345"/>
              <a:gd name="connsiteY1-4" fmla="*/ 0 h 2625815"/>
              <a:gd name="connsiteX2-5" fmla="*/ 1748345 w 1748345"/>
              <a:gd name="connsiteY2-6" fmla="*/ 2625144 h 2625815"/>
              <a:gd name="connsiteX3-7" fmla="*/ 516240 w 1748345"/>
              <a:gd name="connsiteY3-8" fmla="*/ 2625815 h 2625815"/>
              <a:gd name="connsiteX0-9" fmla="*/ 525294 w 1757399"/>
              <a:gd name="connsiteY0-10" fmla="*/ 2633088 h 2633088"/>
              <a:gd name="connsiteX1-11" fmla="*/ 0 w 1757399"/>
              <a:gd name="connsiteY1-12" fmla="*/ 0 h 2633088"/>
              <a:gd name="connsiteX2-13" fmla="*/ 1757399 w 1757399"/>
              <a:gd name="connsiteY2-14" fmla="*/ 2632417 h 2633088"/>
              <a:gd name="connsiteX3-15" fmla="*/ 525294 w 1757399"/>
              <a:gd name="connsiteY3-16" fmla="*/ 2633088 h 2633088"/>
            </a:gdLst>
            <a:ahLst/>
            <a:cxnLst>
              <a:cxn ang="0">
                <a:pos x="connsiteX0-1" y="connsiteY0-2"/>
              </a:cxn>
              <a:cxn ang="0">
                <a:pos x="connsiteX1-3" y="connsiteY1-4"/>
              </a:cxn>
              <a:cxn ang="0">
                <a:pos x="connsiteX2-5" y="connsiteY2-6"/>
              </a:cxn>
              <a:cxn ang="0">
                <a:pos x="connsiteX3-7" y="connsiteY3-8"/>
              </a:cxn>
            </a:cxnLst>
            <a:rect l="l" t="t" r="r" b="b"/>
            <a:pathLst>
              <a:path w="1757399" h="2633088">
                <a:moveTo>
                  <a:pt x="525294" y="2633088"/>
                </a:moveTo>
                <a:cubicBezTo>
                  <a:pt x="499315" y="2509507"/>
                  <a:pt x="67768" y="301745"/>
                  <a:pt x="0" y="0"/>
                </a:cubicBezTo>
                <a:lnTo>
                  <a:pt x="1757399" y="2632417"/>
                </a:lnTo>
                <a:lnTo>
                  <a:pt x="525294" y="2633088"/>
                </a:lnTo>
                <a:close/>
              </a:path>
            </a:pathLst>
          </a:custGeom>
          <a:solidFill>
            <a:schemeClr val="tx1">
              <a:lumMod val="65000"/>
              <a:lumOff val="35000"/>
            </a:schemeClr>
          </a:solidFill>
          <a:ln w="5581" cap="flat">
            <a:noFill/>
            <a:prstDash val="solid"/>
            <a:miter/>
          </a:ln>
        </p:spPr>
        <p:txBody>
          <a:bodyPr rtlCol="0" anchor="ctr"/>
          <a:lstStyle/>
          <a:p>
            <a:endParaRPr lang="ko-KR" altLang="en-US"/>
          </a:p>
        </p:txBody>
      </p:sp>
      <p:grpSp>
        <p:nvGrpSpPr>
          <p:cNvPr id="4" name="그룹 3"/>
          <p:cNvGrpSpPr/>
          <p:nvPr/>
        </p:nvGrpSpPr>
        <p:grpSpPr>
          <a:xfrm>
            <a:off x="5785007" y="3331340"/>
            <a:ext cx="644070" cy="2240674"/>
            <a:chOff x="5785007" y="3331340"/>
            <a:chExt cx="644070" cy="2240674"/>
          </a:xfrm>
        </p:grpSpPr>
        <p:sp>
          <p:nvSpPr>
            <p:cNvPr id="26" name="자유형: 도형 25"/>
            <p:cNvSpPr/>
            <p:nvPr/>
          </p:nvSpPr>
          <p:spPr>
            <a:xfrm>
              <a:off x="5785007" y="3627834"/>
              <a:ext cx="644070" cy="1859589"/>
            </a:xfrm>
            <a:custGeom>
              <a:avLst/>
              <a:gdLst>
                <a:gd name="connsiteX0" fmla="*/ 512546 w 644070"/>
                <a:gd name="connsiteY0" fmla="*/ 431829 h 1859589"/>
                <a:gd name="connsiteX1" fmla="*/ 526122 w 644070"/>
                <a:gd name="connsiteY1" fmla="*/ 658543 h 1859589"/>
                <a:gd name="connsiteX2" fmla="*/ 512546 w 644070"/>
                <a:gd name="connsiteY2" fmla="*/ 431829 h 1859589"/>
                <a:gd name="connsiteX3" fmla="*/ 119512 w 644070"/>
                <a:gd name="connsiteY3" fmla="*/ 423002 h 1859589"/>
                <a:gd name="connsiteX4" fmla="*/ 114483 w 644070"/>
                <a:gd name="connsiteY4" fmla="*/ 656253 h 1859589"/>
                <a:gd name="connsiteX5" fmla="*/ 119512 w 644070"/>
                <a:gd name="connsiteY5" fmla="*/ 423002 h 1859589"/>
                <a:gd name="connsiteX6" fmla="*/ 322063 w 644070"/>
                <a:gd name="connsiteY6" fmla="*/ 1 h 1859589"/>
                <a:gd name="connsiteX7" fmla="*/ 387234 w 644070"/>
                <a:gd name="connsiteY7" fmla="*/ 18235 h 1859589"/>
                <a:gd name="connsiteX8" fmla="*/ 548637 w 644070"/>
                <a:gd name="connsiteY8" fmla="*/ 101814 h 1859589"/>
                <a:gd name="connsiteX9" fmla="*/ 568303 w 644070"/>
                <a:gd name="connsiteY9" fmla="*/ 121200 h 1859589"/>
                <a:gd name="connsiteX10" fmla="*/ 643502 w 644070"/>
                <a:gd name="connsiteY10" fmla="*/ 519654 h 1859589"/>
                <a:gd name="connsiteX11" fmla="*/ 625121 w 644070"/>
                <a:gd name="connsiteY11" fmla="*/ 727149 h 1859589"/>
                <a:gd name="connsiteX12" fmla="*/ 621546 w 644070"/>
                <a:gd name="connsiteY12" fmla="*/ 760335 h 1859589"/>
                <a:gd name="connsiteX13" fmla="*/ 577968 w 644070"/>
                <a:gd name="connsiteY13" fmla="*/ 800393 h 1859589"/>
                <a:gd name="connsiteX14" fmla="*/ 538358 w 644070"/>
                <a:gd name="connsiteY14" fmla="*/ 791398 h 1859589"/>
                <a:gd name="connsiteX15" fmla="*/ 538358 w 644070"/>
                <a:gd name="connsiteY15" fmla="*/ 839891 h 1859589"/>
                <a:gd name="connsiteX16" fmla="*/ 517351 w 644070"/>
                <a:gd name="connsiteY16" fmla="*/ 1391033 h 1859589"/>
                <a:gd name="connsiteX17" fmla="*/ 533162 w 644070"/>
                <a:gd name="connsiteY17" fmla="*/ 1800549 h 1859589"/>
                <a:gd name="connsiteX18" fmla="*/ 537408 w 644070"/>
                <a:gd name="connsiteY18" fmla="*/ 1813175 h 1859589"/>
                <a:gd name="connsiteX19" fmla="*/ 536905 w 644070"/>
                <a:gd name="connsiteY19" fmla="*/ 1818482 h 1859589"/>
                <a:gd name="connsiteX20" fmla="*/ 415112 w 644070"/>
                <a:gd name="connsiteY20" fmla="*/ 1850942 h 1859589"/>
                <a:gd name="connsiteX21" fmla="*/ 415391 w 644070"/>
                <a:gd name="connsiteY21" fmla="*/ 1850216 h 1859589"/>
                <a:gd name="connsiteX22" fmla="*/ 380864 w 644070"/>
                <a:gd name="connsiteY22" fmla="*/ 1467964 h 1859589"/>
                <a:gd name="connsiteX23" fmla="*/ 378630 w 644070"/>
                <a:gd name="connsiteY23" fmla="*/ 1448634 h 1859589"/>
                <a:gd name="connsiteX24" fmla="*/ 347791 w 644070"/>
                <a:gd name="connsiteY24" fmla="*/ 1213875 h 1859589"/>
                <a:gd name="connsiteX25" fmla="*/ 319130 w 644070"/>
                <a:gd name="connsiteY25" fmla="*/ 1010793 h 1859589"/>
                <a:gd name="connsiteX26" fmla="*/ 309186 w 644070"/>
                <a:gd name="connsiteY26" fmla="*/ 1030291 h 1859589"/>
                <a:gd name="connsiteX27" fmla="*/ 209293 w 644070"/>
                <a:gd name="connsiteY27" fmla="*/ 1645570 h 1859589"/>
                <a:gd name="connsiteX28" fmla="*/ 187783 w 644070"/>
                <a:gd name="connsiteY28" fmla="*/ 1844517 h 1859589"/>
                <a:gd name="connsiteX29" fmla="*/ 186163 w 644070"/>
                <a:gd name="connsiteY29" fmla="*/ 1857367 h 1859589"/>
                <a:gd name="connsiteX30" fmla="*/ 96103 w 644070"/>
                <a:gd name="connsiteY30" fmla="*/ 1822002 h 1859589"/>
                <a:gd name="connsiteX31" fmla="*/ 77276 w 644070"/>
                <a:gd name="connsiteY31" fmla="*/ 1560314 h 1859589"/>
                <a:gd name="connsiteX32" fmla="*/ 111914 w 644070"/>
                <a:gd name="connsiteY32" fmla="*/ 1099289 h 1859589"/>
                <a:gd name="connsiteX33" fmla="*/ 107109 w 644070"/>
                <a:gd name="connsiteY33" fmla="*/ 800951 h 1859589"/>
                <a:gd name="connsiteX34" fmla="*/ 63029 w 644070"/>
                <a:gd name="connsiteY34" fmla="*/ 816762 h 1859589"/>
                <a:gd name="connsiteX35" fmla="*/ 47777 w 644070"/>
                <a:gd name="connsiteY35" fmla="*/ 801566 h 1859589"/>
                <a:gd name="connsiteX36" fmla="*/ 1686 w 644070"/>
                <a:gd name="connsiteY36" fmla="*/ 438812 h 1859589"/>
                <a:gd name="connsiteX37" fmla="*/ 46101 w 644070"/>
                <a:gd name="connsiteY37" fmla="*/ 136341 h 1859589"/>
                <a:gd name="connsiteX38" fmla="*/ 60739 w 644070"/>
                <a:gd name="connsiteY38" fmla="*/ 118910 h 1859589"/>
                <a:gd name="connsiteX39" fmla="*/ 231305 w 644070"/>
                <a:gd name="connsiteY39" fmla="*/ 27844 h 1859589"/>
                <a:gd name="connsiteX40" fmla="*/ 248457 w 644070"/>
                <a:gd name="connsiteY40" fmla="*/ 19576 h 1859589"/>
                <a:gd name="connsiteX41" fmla="*/ 255384 w 644070"/>
                <a:gd name="connsiteY41" fmla="*/ 11307 h 1859589"/>
                <a:gd name="connsiteX42" fmla="*/ 322063 w 644070"/>
                <a:gd name="connsiteY42" fmla="*/ 1 h 18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44070" h="1859589">
                  <a:moveTo>
                    <a:pt x="512546" y="431829"/>
                  </a:moveTo>
                  <a:cubicBezTo>
                    <a:pt x="464108" y="512726"/>
                    <a:pt x="496959" y="583735"/>
                    <a:pt x="526122" y="658543"/>
                  </a:cubicBezTo>
                  <a:cubicBezTo>
                    <a:pt x="538357" y="581165"/>
                    <a:pt x="525228" y="508927"/>
                    <a:pt x="512546" y="431829"/>
                  </a:cubicBezTo>
                  <a:close/>
                  <a:moveTo>
                    <a:pt x="119512" y="423002"/>
                  </a:moveTo>
                  <a:cubicBezTo>
                    <a:pt x="106774" y="504402"/>
                    <a:pt x="96773" y="579769"/>
                    <a:pt x="114483" y="656253"/>
                  </a:cubicBezTo>
                  <a:cubicBezTo>
                    <a:pt x="121020" y="580719"/>
                    <a:pt x="168899" y="506302"/>
                    <a:pt x="119512" y="423002"/>
                  </a:cubicBezTo>
                  <a:close/>
                  <a:moveTo>
                    <a:pt x="322063" y="1"/>
                  </a:moveTo>
                  <a:cubicBezTo>
                    <a:pt x="344104" y="78"/>
                    <a:pt x="365892" y="5078"/>
                    <a:pt x="387234" y="18235"/>
                  </a:cubicBezTo>
                  <a:cubicBezTo>
                    <a:pt x="434219" y="59298"/>
                    <a:pt x="487461" y="88461"/>
                    <a:pt x="548637" y="101814"/>
                  </a:cubicBezTo>
                  <a:cubicBezTo>
                    <a:pt x="560537" y="104440"/>
                    <a:pt x="565565" y="109803"/>
                    <a:pt x="568303" y="121200"/>
                  </a:cubicBezTo>
                  <a:cubicBezTo>
                    <a:pt x="599645" y="252826"/>
                    <a:pt x="636127" y="383391"/>
                    <a:pt x="643502" y="519654"/>
                  </a:cubicBezTo>
                  <a:cubicBezTo>
                    <a:pt x="647301" y="589880"/>
                    <a:pt x="631043" y="657984"/>
                    <a:pt x="625121" y="727149"/>
                  </a:cubicBezTo>
                  <a:cubicBezTo>
                    <a:pt x="624172" y="738267"/>
                    <a:pt x="621546" y="749273"/>
                    <a:pt x="621546" y="760335"/>
                  </a:cubicBezTo>
                  <a:cubicBezTo>
                    <a:pt x="621546" y="790001"/>
                    <a:pt x="609143" y="805086"/>
                    <a:pt x="577968" y="800393"/>
                  </a:cubicBezTo>
                  <a:cubicBezTo>
                    <a:pt x="565007" y="797431"/>
                    <a:pt x="552045" y="794526"/>
                    <a:pt x="538358" y="791398"/>
                  </a:cubicBezTo>
                  <a:cubicBezTo>
                    <a:pt x="538358" y="808605"/>
                    <a:pt x="538358" y="824248"/>
                    <a:pt x="538358" y="839891"/>
                  </a:cubicBezTo>
                  <a:cubicBezTo>
                    <a:pt x="528245" y="1023475"/>
                    <a:pt x="509753" y="1206723"/>
                    <a:pt x="517351" y="1391033"/>
                  </a:cubicBezTo>
                  <a:cubicBezTo>
                    <a:pt x="522938" y="1527520"/>
                    <a:pt x="527743" y="1664062"/>
                    <a:pt x="533162" y="1800549"/>
                  </a:cubicBezTo>
                  <a:cubicBezTo>
                    <a:pt x="533330" y="1804795"/>
                    <a:pt x="535955" y="1808985"/>
                    <a:pt x="537408" y="1813175"/>
                  </a:cubicBezTo>
                  <a:cubicBezTo>
                    <a:pt x="537576" y="1815019"/>
                    <a:pt x="537966" y="1817309"/>
                    <a:pt x="536905" y="1818482"/>
                  </a:cubicBezTo>
                  <a:cubicBezTo>
                    <a:pt x="520424" y="1837366"/>
                    <a:pt x="444443" y="1856920"/>
                    <a:pt x="415112" y="1850942"/>
                  </a:cubicBezTo>
                  <a:cubicBezTo>
                    <a:pt x="415224" y="1850719"/>
                    <a:pt x="415280" y="1850439"/>
                    <a:pt x="415391" y="1850216"/>
                  </a:cubicBezTo>
                  <a:cubicBezTo>
                    <a:pt x="397178" y="1723394"/>
                    <a:pt x="375166" y="1596964"/>
                    <a:pt x="380864" y="1467964"/>
                  </a:cubicBezTo>
                  <a:cubicBezTo>
                    <a:pt x="381144" y="1461595"/>
                    <a:pt x="379468" y="1455059"/>
                    <a:pt x="378630" y="1448634"/>
                  </a:cubicBezTo>
                  <a:cubicBezTo>
                    <a:pt x="368350" y="1370362"/>
                    <a:pt x="358406" y="1292091"/>
                    <a:pt x="347791" y="1213875"/>
                  </a:cubicBezTo>
                  <a:cubicBezTo>
                    <a:pt x="338684" y="1146721"/>
                    <a:pt x="328851" y="1079623"/>
                    <a:pt x="319130" y="1010793"/>
                  </a:cubicBezTo>
                  <a:cubicBezTo>
                    <a:pt x="310023" y="1017218"/>
                    <a:pt x="310582" y="1024146"/>
                    <a:pt x="309186" y="1030291"/>
                  </a:cubicBezTo>
                  <a:cubicBezTo>
                    <a:pt x="262312" y="1233205"/>
                    <a:pt x="228512" y="1438186"/>
                    <a:pt x="209293" y="1645570"/>
                  </a:cubicBezTo>
                  <a:cubicBezTo>
                    <a:pt x="203147" y="1711997"/>
                    <a:pt x="195047" y="1778201"/>
                    <a:pt x="187783" y="1844517"/>
                  </a:cubicBezTo>
                  <a:cubicBezTo>
                    <a:pt x="187225" y="1848763"/>
                    <a:pt x="186722" y="1853065"/>
                    <a:pt x="186163" y="1857367"/>
                  </a:cubicBezTo>
                  <a:cubicBezTo>
                    <a:pt x="157335" y="1866362"/>
                    <a:pt x="107556" y="1846752"/>
                    <a:pt x="96103" y="1822002"/>
                  </a:cubicBezTo>
                  <a:cubicBezTo>
                    <a:pt x="66437" y="1736468"/>
                    <a:pt x="66717" y="1648698"/>
                    <a:pt x="77276" y="1560314"/>
                  </a:cubicBezTo>
                  <a:cubicBezTo>
                    <a:pt x="95600" y="1407123"/>
                    <a:pt x="116328" y="1253876"/>
                    <a:pt x="111914" y="1099289"/>
                  </a:cubicBezTo>
                  <a:cubicBezTo>
                    <a:pt x="109121" y="999843"/>
                    <a:pt x="109400" y="900397"/>
                    <a:pt x="107109" y="800951"/>
                  </a:cubicBezTo>
                  <a:cubicBezTo>
                    <a:pt x="91131" y="802627"/>
                    <a:pt x="81522" y="822069"/>
                    <a:pt x="63029" y="816762"/>
                  </a:cubicBezTo>
                  <a:cubicBezTo>
                    <a:pt x="50627" y="819053"/>
                    <a:pt x="49789" y="809331"/>
                    <a:pt x="47777" y="801566"/>
                  </a:cubicBezTo>
                  <a:cubicBezTo>
                    <a:pt x="16994" y="682622"/>
                    <a:pt x="-6639" y="562728"/>
                    <a:pt x="1686" y="438812"/>
                  </a:cubicBezTo>
                  <a:cubicBezTo>
                    <a:pt x="8502" y="336853"/>
                    <a:pt x="27106" y="236569"/>
                    <a:pt x="46101" y="136341"/>
                  </a:cubicBezTo>
                  <a:cubicBezTo>
                    <a:pt x="47833" y="127123"/>
                    <a:pt x="51074" y="121759"/>
                    <a:pt x="60739" y="118910"/>
                  </a:cubicBezTo>
                  <a:cubicBezTo>
                    <a:pt x="123814" y="100306"/>
                    <a:pt x="181191" y="70919"/>
                    <a:pt x="231305" y="27844"/>
                  </a:cubicBezTo>
                  <a:cubicBezTo>
                    <a:pt x="235942" y="23822"/>
                    <a:pt x="242702" y="22257"/>
                    <a:pt x="248457" y="19576"/>
                  </a:cubicBezTo>
                  <a:cubicBezTo>
                    <a:pt x="250021" y="16168"/>
                    <a:pt x="251976" y="12313"/>
                    <a:pt x="255384" y="11307"/>
                  </a:cubicBezTo>
                  <a:cubicBezTo>
                    <a:pt x="277732" y="4771"/>
                    <a:pt x="300023" y="-76"/>
                    <a:pt x="322063" y="1"/>
                  </a:cubicBezTo>
                  <a:close/>
                </a:path>
              </a:pathLst>
            </a:custGeom>
            <a:solidFill>
              <a:srgbClr val="0C3F5F"/>
            </a:solidFill>
            <a:ln w="5581" cap="flat">
              <a:noFill/>
              <a:prstDash val="solid"/>
              <a:miter/>
            </a:ln>
          </p:spPr>
          <p:txBody>
            <a:bodyPr wrap="square" rtlCol="0" anchor="ctr">
              <a:noAutofit/>
            </a:bodyPr>
            <a:lstStyle/>
            <a:p>
              <a:endParaRPr lang="ko-KR" altLang="en-US"/>
            </a:p>
          </p:txBody>
        </p:sp>
        <p:sp>
          <p:nvSpPr>
            <p:cNvPr id="14" name="자유형: 도형 13"/>
            <p:cNvSpPr/>
            <p:nvPr/>
          </p:nvSpPr>
          <p:spPr>
            <a:xfrm>
              <a:off x="5996714" y="3331340"/>
              <a:ext cx="214126" cy="264421"/>
            </a:xfrm>
            <a:custGeom>
              <a:avLst/>
              <a:gdLst>
                <a:gd name="connsiteX0" fmla="*/ 11888 w 214126"/>
                <a:gd name="connsiteY0" fmla="*/ 163717 h 264421"/>
                <a:gd name="connsiteX1" fmla="*/ 20100 w 214126"/>
                <a:gd name="connsiteY1" fmla="*/ 45220 h 264421"/>
                <a:gd name="connsiteX2" fmla="*/ 132899 w 214126"/>
                <a:gd name="connsiteY2" fmla="*/ 2593 h 264421"/>
                <a:gd name="connsiteX3" fmla="*/ 208935 w 214126"/>
                <a:gd name="connsiteY3" fmla="*/ 82038 h 264421"/>
                <a:gd name="connsiteX4" fmla="*/ 209438 w 214126"/>
                <a:gd name="connsiteY4" fmla="*/ 153437 h 264421"/>
                <a:gd name="connsiteX5" fmla="*/ 181448 w 214126"/>
                <a:gd name="connsiteY5" fmla="*/ 232771 h 264421"/>
                <a:gd name="connsiteX6" fmla="*/ 27866 w 214126"/>
                <a:gd name="connsiteY6" fmla="*/ 230256 h 264421"/>
                <a:gd name="connsiteX7" fmla="*/ 11888 w 214126"/>
                <a:gd name="connsiteY7" fmla="*/ 163717 h 26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26" h="264421">
                  <a:moveTo>
                    <a:pt x="11888" y="163717"/>
                  </a:moveTo>
                  <a:cubicBezTo>
                    <a:pt x="-5432" y="122822"/>
                    <a:pt x="-4761" y="81702"/>
                    <a:pt x="20100" y="45220"/>
                  </a:cubicBezTo>
                  <a:cubicBezTo>
                    <a:pt x="46638" y="6224"/>
                    <a:pt x="87310" y="-5955"/>
                    <a:pt x="132899" y="2593"/>
                  </a:cubicBezTo>
                  <a:cubicBezTo>
                    <a:pt x="176364" y="10750"/>
                    <a:pt x="198153" y="41868"/>
                    <a:pt x="208935" y="82038"/>
                  </a:cubicBezTo>
                  <a:cubicBezTo>
                    <a:pt x="215249" y="105614"/>
                    <a:pt x="216254" y="129582"/>
                    <a:pt x="209438" y="153437"/>
                  </a:cubicBezTo>
                  <a:cubicBezTo>
                    <a:pt x="207259" y="182377"/>
                    <a:pt x="199829" y="208524"/>
                    <a:pt x="181448" y="232771"/>
                  </a:cubicBezTo>
                  <a:cubicBezTo>
                    <a:pt x="148654" y="276013"/>
                    <a:pt x="60158" y="274728"/>
                    <a:pt x="27866" y="230256"/>
                  </a:cubicBezTo>
                  <a:cubicBezTo>
                    <a:pt x="12502" y="209194"/>
                    <a:pt x="6077" y="188579"/>
                    <a:pt x="11888" y="163717"/>
                  </a:cubicBezTo>
                  <a:close/>
                </a:path>
              </a:pathLst>
            </a:custGeom>
            <a:solidFill>
              <a:srgbClr val="000000"/>
            </a:solidFill>
            <a:ln w="5581" cap="flat">
              <a:noFill/>
              <a:prstDash val="solid"/>
              <a:miter/>
            </a:ln>
          </p:spPr>
          <p:txBody>
            <a:bodyPr rtlCol="0" anchor="ctr"/>
            <a:lstStyle/>
            <a:p>
              <a:endParaRPr lang="ko-KR" altLang="en-US"/>
            </a:p>
          </p:txBody>
        </p:sp>
        <p:sp>
          <p:nvSpPr>
            <p:cNvPr id="15" name="자유형: 도형 14"/>
            <p:cNvSpPr/>
            <p:nvPr/>
          </p:nvSpPr>
          <p:spPr>
            <a:xfrm>
              <a:off x="6177766" y="5427435"/>
              <a:ext cx="197607" cy="144579"/>
            </a:xfrm>
            <a:custGeom>
              <a:avLst/>
              <a:gdLst>
                <a:gd name="connsiteX0" fmla="*/ 22743 w 197607"/>
                <a:gd name="connsiteY0" fmla="*/ 50504 h 144579"/>
                <a:gd name="connsiteX1" fmla="*/ 144760 w 197607"/>
                <a:gd name="connsiteY1" fmla="*/ 13518 h 144579"/>
                <a:gd name="connsiteX2" fmla="*/ 152582 w 197607"/>
                <a:gd name="connsiteY2" fmla="*/ 10781 h 144579"/>
                <a:gd name="connsiteX3" fmla="*/ 189008 w 197607"/>
                <a:gd name="connsiteY3" fmla="*/ 7150 h 144579"/>
                <a:gd name="connsiteX4" fmla="*/ 188617 w 197607"/>
                <a:gd name="connsiteY4" fmla="*/ 55867 h 144579"/>
                <a:gd name="connsiteX5" fmla="*/ 150347 w 197607"/>
                <a:gd name="connsiteY5" fmla="*/ 95366 h 144579"/>
                <a:gd name="connsiteX6" fmla="*/ 110122 w 197607"/>
                <a:gd name="connsiteY6" fmla="*/ 123747 h 144579"/>
                <a:gd name="connsiteX7" fmla="*/ 17827 w 197607"/>
                <a:gd name="connsiteY7" fmla="*/ 128943 h 144579"/>
                <a:gd name="connsiteX8" fmla="*/ 22743 w 197607"/>
                <a:gd name="connsiteY8" fmla="*/ 50504 h 1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07" h="144579">
                  <a:moveTo>
                    <a:pt x="22743" y="50504"/>
                  </a:moveTo>
                  <a:cubicBezTo>
                    <a:pt x="62857" y="36313"/>
                    <a:pt x="105820" y="31564"/>
                    <a:pt x="144760" y="13518"/>
                  </a:cubicBezTo>
                  <a:cubicBezTo>
                    <a:pt x="147330" y="12569"/>
                    <a:pt x="149900" y="11340"/>
                    <a:pt x="152582" y="10781"/>
                  </a:cubicBezTo>
                  <a:cubicBezTo>
                    <a:pt x="164649" y="8099"/>
                    <a:pt x="175823" y="-9667"/>
                    <a:pt x="189008" y="7150"/>
                  </a:cubicBezTo>
                  <a:cubicBezTo>
                    <a:pt x="201355" y="22905"/>
                    <a:pt x="199679" y="41006"/>
                    <a:pt x="188617" y="55867"/>
                  </a:cubicBezTo>
                  <a:cubicBezTo>
                    <a:pt x="177778" y="70448"/>
                    <a:pt x="163253" y="82292"/>
                    <a:pt x="150347" y="95366"/>
                  </a:cubicBezTo>
                  <a:cubicBezTo>
                    <a:pt x="136827" y="104752"/>
                    <a:pt x="122078" y="112685"/>
                    <a:pt x="110122" y="123747"/>
                  </a:cubicBezTo>
                  <a:cubicBezTo>
                    <a:pt x="80288" y="151290"/>
                    <a:pt x="49895" y="149949"/>
                    <a:pt x="17827" y="128943"/>
                  </a:cubicBezTo>
                  <a:cubicBezTo>
                    <a:pt x="-7760" y="107769"/>
                    <a:pt x="-5526" y="72180"/>
                    <a:pt x="22743" y="50504"/>
                  </a:cubicBezTo>
                  <a:close/>
                </a:path>
              </a:pathLst>
            </a:custGeom>
            <a:solidFill>
              <a:srgbClr val="000000"/>
            </a:solidFill>
            <a:ln w="5581" cap="flat">
              <a:noFill/>
              <a:prstDash val="solid"/>
              <a:miter/>
            </a:ln>
          </p:spPr>
          <p:txBody>
            <a:bodyPr rtlCol="0" anchor="ctr"/>
            <a:lstStyle/>
            <a:p>
              <a:endParaRPr lang="ko-KR" altLang="en-US"/>
            </a:p>
          </p:txBody>
        </p:sp>
        <p:sp>
          <p:nvSpPr>
            <p:cNvPr id="16" name="자유형: 도형 15"/>
            <p:cNvSpPr/>
            <p:nvPr/>
          </p:nvSpPr>
          <p:spPr>
            <a:xfrm>
              <a:off x="5828074" y="5449724"/>
              <a:ext cx="160275" cy="117532"/>
            </a:xfrm>
            <a:custGeom>
              <a:avLst/>
              <a:gdLst>
                <a:gd name="connsiteX0" fmla="*/ 53092 w 160275"/>
                <a:gd name="connsiteY0" fmla="*/ 0 h 117532"/>
                <a:gd name="connsiteX1" fmla="*/ 143152 w 160275"/>
                <a:gd name="connsiteY1" fmla="*/ 35365 h 117532"/>
                <a:gd name="connsiteX2" fmla="*/ 155387 w 160275"/>
                <a:gd name="connsiteY2" fmla="*/ 63020 h 117532"/>
                <a:gd name="connsiteX3" fmla="*/ 148068 w 160275"/>
                <a:gd name="connsiteY3" fmla="*/ 105088 h 117532"/>
                <a:gd name="connsiteX4" fmla="*/ 96390 w 160275"/>
                <a:gd name="connsiteY4" fmla="*/ 112687 h 117532"/>
                <a:gd name="connsiteX5" fmla="*/ 64322 w 160275"/>
                <a:gd name="connsiteY5" fmla="*/ 96820 h 117532"/>
                <a:gd name="connsiteX6" fmla="*/ 35940 w 160275"/>
                <a:gd name="connsiteY6" fmla="*/ 79501 h 117532"/>
                <a:gd name="connsiteX7" fmla="*/ 967 w 160275"/>
                <a:gd name="connsiteY7" fmla="*/ 25756 h 117532"/>
                <a:gd name="connsiteX8" fmla="*/ 53092 w 160275"/>
                <a:gd name="connsiteY8" fmla="*/ 0 h 11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75" h="117532">
                  <a:moveTo>
                    <a:pt x="53092" y="0"/>
                  </a:moveTo>
                  <a:cubicBezTo>
                    <a:pt x="81473" y="15979"/>
                    <a:pt x="112033" y="26426"/>
                    <a:pt x="143152" y="35365"/>
                  </a:cubicBezTo>
                  <a:cubicBezTo>
                    <a:pt x="147286" y="44583"/>
                    <a:pt x="151756" y="53634"/>
                    <a:pt x="155387" y="63020"/>
                  </a:cubicBezTo>
                  <a:cubicBezTo>
                    <a:pt x="161309" y="78384"/>
                    <a:pt x="164773" y="94138"/>
                    <a:pt x="148068" y="105088"/>
                  </a:cubicBezTo>
                  <a:cubicBezTo>
                    <a:pt x="132369" y="115424"/>
                    <a:pt x="115553" y="122855"/>
                    <a:pt x="96390" y="112687"/>
                  </a:cubicBezTo>
                  <a:cubicBezTo>
                    <a:pt x="85887" y="107100"/>
                    <a:pt x="75048" y="102128"/>
                    <a:pt x="64322" y="96820"/>
                  </a:cubicBezTo>
                  <a:cubicBezTo>
                    <a:pt x="54880" y="91010"/>
                    <a:pt x="45717" y="84641"/>
                    <a:pt x="35940" y="79501"/>
                  </a:cubicBezTo>
                  <a:cubicBezTo>
                    <a:pt x="14096" y="67936"/>
                    <a:pt x="-4508" y="52572"/>
                    <a:pt x="967" y="25756"/>
                  </a:cubicBezTo>
                  <a:cubicBezTo>
                    <a:pt x="6665" y="-1732"/>
                    <a:pt x="33259" y="3911"/>
                    <a:pt x="53092" y="0"/>
                  </a:cubicBezTo>
                  <a:close/>
                </a:path>
              </a:pathLst>
            </a:custGeom>
            <a:solidFill>
              <a:srgbClr val="000001"/>
            </a:solidFill>
            <a:ln w="5581" cap="flat">
              <a:noFill/>
              <a:prstDash val="solid"/>
              <a:miter/>
            </a:ln>
          </p:spPr>
          <p:txBody>
            <a:bodyPr rtlCol="0" anchor="ctr"/>
            <a:lstStyle/>
            <a:p>
              <a:endParaRPr lang="ko-KR" altLang="en-US"/>
            </a:p>
          </p:txBody>
        </p:sp>
        <p:sp>
          <p:nvSpPr>
            <p:cNvPr id="17" name="자유형: 도형 16"/>
            <p:cNvSpPr/>
            <p:nvPr/>
          </p:nvSpPr>
          <p:spPr>
            <a:xfrm>
              <a:off x="5996688" y="3484833"/>
              <a:ext cx="215492" cy="155258"/>
            </a:xfrm>
            <a:custGeom>
              <a:avLst/>
              <a:gdLst>
                <a:gd name="connsiteX0" fmla="*/ 11914 w 215492"/>
                <a:gd name="connsiteY0" fmla="*/ 10224 h 145076"/>
                <a:gd name="connsiteX1" fmla="*/ 15378 w 215492"/>
                <a:gd name="connsiteY1" fmla="*/ 23632 h 145076"/>
                <a:gd name="connsiteX2" fmla="*/ 117002 w 215492"/>
                <a:gd name="connsiteY2" fmla="*/ 100451 h 145076"/>
                <a:gd name="connsiteX3" fmla="*/ 192704 w 215492"/>
                <a:gd name="connsiteY3" fmla="*/ 42292 h 145076"/>
                <a:gd name="connsiteX4" fmla="*/ 209409 w 215492"/>
                <a:gd name="connsiteY4" fmla="*/ 0 h 145076"/>
                <a:gd name="connsiteX5" fmla="*/ 194045 w 215492"/>
                <a:gd name="connsiteY5" fmla="*/ 73579 h 145076"/>
                <a:gd name="connsiteX6" fmla="*/ 173541 w 215492"/>
                <a:gd name="connsiteY6" fmla="*/ 134363 h 145076"/>
                <a:gd name="connsiteX7" fmla="*/ 154490 w 215492"/>
                <a:gd name="connsiteY7" fmla="*/ 144364 h 145076"/>
                <a:gd name="connsiteX8" fmla="*/ 57447 w 215492"/>
                <a:gd name="connsiteY8" fmla="*/ 144364 h 145076"/>
                <a:gd name="connsiteX9" fmla="*/ 38340 w 215492"/>
                <a:gd name="connsiteY9" fmla="*/ 134363 h 145076"/>
                <a:gd name="connsiteX10" fmla="*/ 10126 w 215492"/>
                <a:gd name="connsiteY10" fmla="*/ 64919 h 145076"/>
                <a:gd name="connsiteX11" fmla="*/ 11914 w 215492"/>
                <a:gd name="connsiteY11" fmla="*/ 10224 h 145076"/>
                <a:gd name="connsiteX0-1" fmla="*/ 11914 w 215492"/>
                <a:gd name="connsiteY0-2" fmla="*/ 10224 h 167259"/>
                <a:gd name="connsiteX1-3" fmla="*/ 15378 w 215492"/>
                <a:gd name="connsiteY1-4" fmla="*/ 23632 h 167259"/>
                <a:gd name="connsiteX2-5" fmla="*/ 117002 w 215492"/>
                <a:gd name="connsiteY2-6" fmla="*/ 100451 h 167259"/>
                <a:gd name="connsiteX3-7" fmla="*/ 192704 w 215492"/>
                <a:gd name="connsiteY3-8" fmla="*/ 42292 h 167259"/>
                <a:gd name="connsiteX4-9" fmla="*/ 209409 w 215492"/>
                <a:gd name="connsiteY4-10" fmla="*/ 0 h 167259"/>
                <a:gd name="connsiteX5-11" fmla="*/ 194045 w 215492"/>
                <a:gd name="connsiteY5-12" fmla="*/ 73579 h 167259"/>
                <a:gd name="connsiteX6-13" fmla="*/ 173541 w 215492"/>
                <a:gd name="connsiteY6-14" fmla="*/ 134363 h 167259"/>
                <a:gd name="connsiteX7-15" fmla="*/ 154490 w 215492"/>
                <a:gd name="connsiteY7-16" fmla="*/ 144364 h 167259"/>
                <a:gd name="connsiteX8-17" fmla="*/ 40302 w 215492"/>
                <a:gd name="connsiteY8-18" fmla="*/ 167224 h 167259"/>
                <a:gd name="connsiteX9-19" fmla="*/ 38340 w 215492"/>
                <a:gd name="connsiteY9-20" fmla="*/ 134363 h 167259"/>
                <a:gd name="connsiteX10-21" fmla="*/ 10126 w 215492"/>
                <a:gd name="connsiteY10-22" fmla="*/ 64919 h 167259"/>
                <a:gd name="connsiteX11-23" fmla="*/ 11914 w 215492"/>
                <a:gd name="connsiteY11-24" fmla="*/ 10224 h 167259"/>
                <a:gd name="connsiteX0-25" fmla="*/ 11914 w 215492"/>
                <a:gd name="connsiteY0-26" fmla="*/ 10224 h 168413"/>
                <a:gd name="connsiteX1-27" fmla="*/ 15378 w 215492"/>
                <a:gd name="connsiteY1-28" fmla="*/ 23632 h 168413"/>
                <a:gd name="connsiteX2-29" fmla="*/ 117002 w 215492"/>
                <a:gd name="connsiteY2-30" fmla="*/ 100451 h 168413"/>
                <a:gd name="connsiteX3-31" fmla="*/ 192704 w 215492"/>
                <a:gd name="connsiteY3-32" fmla="*/ 42292 h 168413"/>
                <a:gd name="connsiteX4-33" fmla="*/ 209409 w 215492"/>
                <a:gd name="connsiteY4-34" fmla="*/ 0 h 168413"/>
                <a:gd name="connsiteX5-35" fmla="*/ 194045 w 215492"/>
                <a:gd name="connsiteY5-36" fmla="*/ 73579 h 168413"/>
                <a:gd name="connsiteX6-37" fmla="*/ 173541 w 215492"/>
                <a:gd name="connsiteY6-38" fmla="*/ 134363 h 168413"/>
                <a:gd name="connsiteX7-39" fmla="*/ 165920 w 215492"/>
                <a:gd name="connsiteY7-40" fmla="*/ 158652 h 168413"/>
                <a:gd name="connsiteX8-41" fmla="*/ 40302 w 215492"/>
                <a:gd name="connsiteY8-42" fmla="*/ 167224 h 168413"/>
                <a:gd name="connsiteX9-43" fmla="*/ 38340 w 215492"/>
                <a:gd name="connsiteY9-44" fmla="*/ 134363 h 168413"/>
                <a:gd name="connsiteX10-45" fmla="*/ 10126 w 215492"/>
                <a:gd name="connsiteY10-46" fmla="*/ 64919 h 168413"/>
                <a:gd name="connsiteX11-47" fmla="*/ 11914 w 215492"/>
                <a:gd name="connsiteY11-48" fmla="*/ 10224 h 168413"/>
                <a:gd name="connsiteX0-49" fmla="*/ 11914 w 215492"/>
                <a:gd name="connsiteY0-50" fmla="*/ 10224 h 167729"/>
                <a:gd name="connsiteX1-51" fmla="*/ 15378 w 215492"/>
                <a:gd name="connsiteY1-52" fmla="*/ 23632 h 167729"/>
                <a:gd name="connsiteX2-53" fmla="*/ 117002 w 215492"/>
                <a:gd name="connsiteY2-54" fmla="*/ 100451 h 167729"/>
                <a:gd name="connsiteX3-55" fmla="*/ 192704 w 215492"/>
                <a:gd name="connsiteY3-56" fmla="*/ 42292 h 167729"/>
                <a:gd name="connsiteX4-57" fmla="*/ 209409 w 215492"/>
                <a:gd name="connsiteY4-58" fmla="*/ 0 h 167729"/>
                <a:gd name="connsiteX5-59" fmla="*/ 194045 w 215492"/>
                <a:gd name="connsiteY5-60" fmla="*/ 73579 h 167729"/>
                <a:gd name="connsiteX6-61" fmla="*/ 173541 w 215492"/>
                <a:gd name="connsiteY6-62" fmla="*/ 134363 h 167729"/>
                <a:gd name="connsiteX7-63" fmla="*/ 168778 w 215492"/>
                <a:gd name="connsiteY7-64" fmla="*/ 152937 h 167729"/>
                <a:gd name="connsiteX8-65" fmla="*/ 40302 w 215492"/>
                <a:gd name="connsiteY8-66" fmla="*/ 167224 h 167729"/>
                <a:gd name="connsiteX9-67" fmla="*/ 38340 w 215492"/>
                <a:gd name="connsiteY9-68" fmla="*/ 134363 h 167729"/>
                <a:gd name="connsiteX10-69" fmla="*/ 10126 w 215492"/>
                <a:gd name="connsiteY10-70" fmla="*/ 64919 h 167729"/>
                <a:gd name="connsiteX11-71" fmla="*/ 11914 w 215492"/>
                <a:gd name="connsiteY11-72" fmla="*/ 10224 h 167729"/>
                <a:gd name="connsiteX0-73" fmla="*/ 11914 w 215492"/>
                <a:gd name="connsiteY0-74" fmla="*/ 10224 h 155258"/>
                <a:gd name="connsiteX1-75" fmla="*/ 15378 w 215492"/>
                <a:gd name="connsiteY1-76" fmla="*/ 23632 h 155258"/>
                <a:gd name="connsiteX2-77" fmla="*/ 117002 w 215492"/>
                <a:gd name="connsiteY2-78" fmla="*/ 100451 h 155258"/>
                <a:gd name="connsiteX3-79" fmla="*/ 192704 w 215492"/>
                <a:gd name="connsiteY3-80" fmla="*/ 42292 h 155258"/>
                <a:gd name="connsiteX4-81" fmla="*/ 209409 w 215492"/>
                <a:gd name="connsiteY4-82" fmla="*/ 0 h 155258"/>
                <a:gd name="connsiteX5-83" fmla="*/ 194045 w 215492"/>
                <a:gd name="connsiteY5-84" fmla="*/ 73579 h 155258"/>
                <a:gd name="connsiteX6-85" fmla="*/ 173541 w 215492"/>
                <a:gd name="connsiteY6-86" fmla="*/ 134363 h 155258"/>
                <a:gd name="connsiteX7-87" fmla="*/ 168778 w 215492"/>
                <a:gd name="connsiteY7-88" fmla="*/ 152937 h 155258"/>
                <a:gd name="connsiteX8-89" fmla="*/ 43160 w 215492"/>
                <a:gd name="connsiteY8-90" fmla="*/ 152936 h 155258"/>
                <a:gd name="connsiteX9-91" fmla="*/ 38340 w 215492"/>
                <a:gd name="connsiteY9-92" fmla="*/ 134363 h 155258"/>
                <a:gd name="connsiteX10-93" fmla="*/ 10126 w 215492"/>
                <a:gd name="connsiteY10-94" fmla="*/ 64919 h 155258"/>
                <a:gd name="connsiteX11-95" fmla="*/ 11914 w 215492"/>
                <a:gd name="connsiteY11-96" fmla="*/ 10224 h 155258"/>
                <a:gd name="connsiteX0-97" fmla="*/ 11914 w 215492"/>
                <a:gd name="connsiteY0-98" fmla="*/ 10224 h 155258"/>
                <a:gd name="connsiteX1-99" fmla="*/ 15378 w 215492"/>
                <a:gd name="connsiteY1-100" fmla="*/ 23632 h 155258"/>
                <a:gd name="connsiteX2-101" fmla="*/ 117002 w 215492"/>
                <a:gd name="connsiteY2-102" fmla="*/ 100451 h 155258"/>
                <a:gd name="connsiteX3-103" fmla="*/ 192704 w 215492"/>
                <a:gd name="connsiteY3-104" fmla="*/ 42292 h 155258"/>
                <a:gd name="connsiteX4-105" fmla="*/ 209409 w 215492"/>
                <a:gd name="connsiteY4-106" fmla="*/ 0 h 155258"/>
                <a:gd name="connsiteX5-107" fmla="*/ 194045 w 215492"/>
                <a:gd name="connsiteY5-108" fmla="*/ 73579 h 155258"/>
                <a:gd name="connsiteX6-109" fmla="*/ 173541 w 215492"/>
                <a:gd name="connsiteY6-110" fmla="*/ 134363 h 155258"/>
                <a:gd name="connsiteX7-111" fmla="*/ 168778 w 215492"/>
                <a:gd name="connsiteY7-112" fmla="*/ 152937 h 155258"/>
                <a:gd name="connsiteX8-113" fmla="*/ 43160 w 215492"/>
                <a:gd name="connsiteY8-114" fmla="*/ 152936 h 155258"/>
                <a:gd name="connsiteX9-115" fmla="*/ 38340 w 215492"/>
                <a:gd name="connsiteY9-116" fmla="*/ 134363 h 155258"/>
                <a:gd name="connsiteX10-117" fmla="*/ 10126 w 215492"/>
                <a:gd name="connsiteY10-118" fmla="*/ 64919 h 155258"/>
                <a:gd name="connsiteX11-119" fmla="*/ 11914 w 215492"/>
                <a:gd name="connsiteY11-120" fmla="*/ 10224 h 1552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215492" h="155258">
                  <a:moveTo>
                    <a:pt x="11914" y="10224"/>
                  </a:moveTo>
                  <a:cubicBezTo>
                    <a:pt x="13087" y="14693"/>
                    <a:pt x="14260" y="19163"/>
                    <a:pt x="15378" y="23632"/>
                  </a:cubicBezTo>
                  <a:cubicBezTo>
                    <a:pt x="29959" y="84641"/>
                    <a:pt x="53592" y="102519"/>
                    <a:pt x="117002" y="100451"/>
                  </a:cubicBezTo>
                  <a:cubicBezTo>
                    <a:pt x="155887" y="99166"/>
                    <a:pt x="180692" y="79389"/>
                    <a:pt x="192704" y="42292"/>
                  </a:cubicBezTo>
                  <a:cubicBezTo>
                    <a:pt x="197341" y="27934"/>
                    <a:pt x="194101" y="10168"/>
                    <a:pt x="209409" y="0"/>
                  </a:cubicBezTo>
                  <a:cubicBezTo>
                    <a:pt x="219633" y="27711"/>
                    <a:pt x="218515" y="51678"/>
                    <a:pt x="194045" y="73579"/>
                  </a:cubicBezTo>
                  <a:cubicBezTo>
                    <a:pt x="177172" y="88663"/>
                    <a:pt x="179072" y="113525"/>
                    <a:pt x="173541" y="134363"/>
                  </a:cubicBezTo>
                  <a:cubicBezTo>
                    <a:pt x="168792" y="140677"/>
                    <a:pt x="190508" y="149842"/>
                    <a:pt x="168778" y="152937"/>
                  </a:cubicBezTo>
                  <a:cubicBezTo>
                    <a:pt x="147048" y="156032"/>
                    <a:pt x="64900" y="156032"/>
                    <a:pt x="43160" y="152936"/>
                  </a:cubicBezTo>
                  <a:cubicBezTo>
                    <a:pt x="21420" y="149840"/>
                    <a:pt x="43200" y="140621"/>
                    <a:pt x="38340" y="134363"/>
                  </a:cubicBezTo>
                  <a:cubicBezTo>
                    <a:pt x="31412" y="110396"/>
                    <a:pt x="30798" y="85479"/>
                    <a:pt x="10126" y="64919"/>
                  </a:cubicBezTo>
                  <a:cubicBezTo>
                    <a:pt x="-2779" y="52181"/>
                    <a:pt x="-4567" y="28046"/>
                    <a:pt x="11914" y="10224"/>
                  </a:cubicBezTo>
                  <a:close/>
                </a:path>
              </a:pathLst>
            </a:custGeom>
            <a:solidFill>
              <a:srgbClr val="FCC0B5"/>
            </a:solidFill>
            <a:ln w="5581" cap="flat">
              <a:noFill/>
              <a:prstDash val="solid"/>
              <a:miter/>
            </a:ln>
          </p:spPr>
          <p:txBody>
            <a:bodyPr rtlCol="0" anchor="ctr"/>
            <a:lstStyle/>
            <a:p>
              <a:endParaRPr lang="ko-KR" altLang="en-US"/>
            </a:p>
          </p:txBody>
        </p:sp>
        <p:sp>
          <p:nvSpPr>
            <p:cNvPr id="18" name="자유형: 도형 17"/>
            <p:cNvSpPr/>
            <p:nvPr/>
          </p:nvSpPr>
          <p:spPr>
            <a:xfrm>
              <a:off x="6029903" y="3619196"/>
              <a:ext cx="142337" cy="28157"/>
            </a:xfrm>
            <a:custGeom>
              <a:avLst/>
              <a:gdLst>
                <a:gd name="connsiteX0" fmla="*/ 5069 w 142337"/>
                <a:gd name="connsiteY0" fmla="*/ 0 h 28157"/>
                <a:gd name="connsiteX1" fmla="*/ 140270 w 142337"/>
                <a:gd name="connsiteY1" fmla="*/ 0 h 28157"/>
                <a:gd name="connsiteX2" fmla="*/ 142337 w 142337"/>
                <a:gd name="connsiteY2" fmla="*/ 26873 h 28157"/>
                <a:gd name="connsiteX3" fmla="*/ 3560 w 142337"/>
                <a:gd name="connsiteY3" fmla="*/ 28158 h 28157"/>
                <a:gd name="connsiteX4" fmla="*/ 5069 w 142337"/>
                <a:gd name="connsiteY4" fmla="*/ 0 h 2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7" h="28157">
                  <a:moveTo>
                    <a:pt x="5069" y="0"/>
                  </a:moveTo>
                  <a:cubicBezTo>
                    <a:pt x="50154" y="0"/>
                    <a:pt x="95184" y="0"/>
                    <a:pt x="140270" y="0"/>
                  </a:cubicBezTo>
                  <a:cubicBezTo>
                    <a:pt x="140941" y="8939"/>
                    <a:pt x="141611" y="17934"/>
                    <a:pt x="142337" y="26873"/>
                  </a:cubicBezTo>
                  <a:cubicBezTo>
                    <a:pt x="96022" y="23074"/>
                    <a:pt x="49707" y="17487"/>
                    <a:pt x="3560" y="28158"/>
                  </a:cubicBezTo>
                  <a:cubicBezTo>
                    <a:pt x="-5323" y="18269"/>
                    <a:pt x="5236" y="9442"/>
                    <a:pt x="5069" y="0"/>
                  </a:cubicBezTo>
                  <a:close/>
                </a:path>
              </a:pathLst>
            </a:custGeom>
            <a:solidFill>
              <a:srgbClr val="FCFCFC"/>
            </a:solidFill>
            <a:ln w="5581" cap="flat">
              <a:noFill/>
              <a:prstDash val="solid"/>
              <a:miter/>
            </a:ln>
          </p:spPr>
          <p:txBody>
            <a:bodyPr rtlCol="0" anchor="ctr"/>
            <a:lstStyle/>
            <a:p>
              <a:endParaRPr lang="ko-KR" altLang="en-US"/>
            </a:p>
          </p:txBody>
        </p:sp>
        <p:sp>
          <p:nvSpPr>
            <p:cNvPr id="19" name="자유형: 도형 18"/>
            <p:cNvSpPr/>
            <p:nvPr/>
          </p:nvSpPr>
          <p:spPr>
            <a:xfrm>
              <a:off x="5853623" y="4425456"/>
              <a:ext cx="44079" cy="59700"/>
            </a:xfrm>
            <a:custGeom>
              <a:avLst/>
              <a:gdLst>
                <a:gd name="connsiteX0" fmla="*/ 0 w 44079"/>
                <a:gd name="connsiteY0" fmla="*/ 19084 h 59700"/>
                <a:gd name="connsiteX1" fmla="*/ 44080 w 44079"/>
                <a:gd name="connsiteY1" fmla="*/ 3273 h 59700"/>
                <a:gd name="connsiteX2" fmla="*/ 38549 w 44079"/>
                <a:gd name="connsiteY2" fmla="*/ 59700 h 59700"/>
                <a:gd name="connsiteX3" fmla="*/ 0 w 44079"/>
                <a:gd name="connsiteY3" fmla="*/ 19084 h 59700"/>
              </a:gdLst>
              <a:ahLst/>
              <a:cxnLst>
                <a:cxn ang="0">
                  <a:pos x="connsiteX0" y="connsiteY0"/>
                </a:cxn>
                <a:cxn ang="0">
                  <a:pos x="connsiteX1" y="connsiteY1"/>
                </a:cxn>
                <a:cxn ang="0">
                  <a:pos x="connsiteX2" y="connsiteY2"/>
                </a:cxn>
                <a:cxn ang="0">
                  <a:pos x="connsiteX3" y="connsiteY3"/>
                </a:cxn>
              </a:cxnLst>
              <a:rect l="l" t="t" r="r" b="b"/>
              <a:pathLst>
                <a:path w="44079" h="59700">
                  <a:moveTo>
                    <a:pt x="0" y="19084"/>
                  </a:moveTo>
                  <a:cubicBezTo>
                    <a:pt x="13911" y="11542"/>
                    <a:pt x="23576" y="-7621"/>
                    <a:pt x="44080" y="3273"/>
                  </a:cubicBezTo>
                  <a:cubicBezTo>
                    <a:pt x="35700" y="20760"/>
                    <a:pt x="43242" y="39811"/>
                    <a:pt x="38549" y="59700"/>
                  </a:cubicBezTo>
                  <a:cubicBezTo>
                    <a:pt x="18101" y="52493"/>
                    <a:pt x="12961" y="31878"/>
                    <a:pt x="0" y="19084"/>
                  </a:cubicBezTo>
                  <a:close/>
                </a:path>
              </a:pathLst>
            </a:custGeom>
            <a:solidFill>
              <a:srgbClr val="F8C0B6"/>
            </a:solidFill>
            <a:ln w="5581" cap="flat">
              <a:noFill/>
              <a:prstDash val="solid"/>
              <a:miter/>
            </a:ln>
          </p:spPr>
          <p:txBody>
            <a:bodyPr rtlCol="0" anchor="ctr"/>
            <a:lstStyle/>
            <a:p>
              <a:endParaRPr lang="ko-KR" altLang="en-US"/>
            </a:p>
          </p:txBody>
        </p:sp>
        <p:sp>
          <p:nvSpPr>
            <p:cNvPr id="20" name="자유형: 도형 19"/>
            <p:cNvSpPr/>
            <p:nvPr/>
          </p:nvSpPr>
          <p:spPr>
            <a:xfrm>
              <a:off x="6323364" y="4419176"/>
              <a:ext cx="39610" cy="48493"/>
            </a:xfrm>
            <a:custGeom>
              <a:avLst/>
              <a:gdLst>
                <a:gd name="connsiteX0" fmla="*/ 0 w 39610"/>
                <a:gd name="connsiteY0" fmla="*/ 48494 h 48493"/>
                <a:gd name="connsiteX1" fmla="*/ 0 w 39610"/>
                <a:gd name="connsiteY1" fmla="*/ 0 h 48493"/>
                <a:gd name="connsiteX2" fmla="*/ 39611 w 39610"/>
                <a:gd name="connsiteY2" fmla="*/ 8995 h 48493"/>
                <a:gd name="connsiteX3" fmla="*/ 0 w 39610"/>
                <a:gd name="connsiteY3" fmla="*/ 48494 h 48493"/>
              </a:gdLst>
              <a:ahLst/>
              <a:cxnLst>
                <a:cxn ang="0">
                  <a:pos x="connsiteX0" y="connsiteY0"/>
                </a:cxn>
                <a:cxn ang="0">
                  <a:pos x="connsiteX1" y="connsiteY1"/>
                </a:cxn>
                <a:cxn ang="0">
                  <a:pos x="connsiteX2" y="connsiteY2"/>
                </a:cxn>
                <a:cxn ang="0">
                  <a:pos x="connsiteX3" y="connsiteY3"/>
                </a:cxn>
              </a:cxnLst>
              <a:rect l="l" t="t" r="r" b="b"/>
              <a:pathLst>
                <a:path w="39610" h="48493">
                  <a:moveTo>
                    <a:pt x="0" y="48494"/>
                  </a:moveTo>
                  <a:cubicBezTo>
                    <a:pt x="0" y="32851"/>
                    <a:pt x="0" y="17208"/>
                    <a:pt x="0" y="0"/>
                  </a:cubicBezTo>
                  <a:cubicBezTo>
                    <a:pt x="13688" y="3129"/>
                    <a:pt x="26649" y="6034"/>
                    <a:pt x="39611" y="8995"/>
                  </a:cubicBezTo>
                  <a:cubicBezTo>
                    <a:pt x="31678" y="27487"/>
                    <a:pt x="19275" y="41454"/>
                    <a:pt x="0" y="48494"/>
                  </a:cubicBezTo>
                  <a:close/>
                </a:path>
              </a:pathLst>
            </a:custGeom>
            <a:solidFill>
              <a:srgbClr val="F9C2B7"/>
            </a:solidFill>
            <a:ln w="5581" cap="flat">
              <a:noFill/>
              <a:prstDash val="solid"/>
              <a:miter/>
            </a:ln>
          </p:spPr>
          <p:txBody>
            <a:bodyPr rtlCol="0" anchor="ctr"/>
            <a:lstStyle/>
            <a:p>
              <a:endParaRPr lang="ko-KR" altLang="en-US"/>
            </a:p>
          </p:txBody>
        </p:sp>
      </p:grpSp>
      <p:sp>
        <p:nvSpPr>
          <p:cNvPr id="27" name="TextBox 26"/>
          <p:cNvSpPr txBox="1"/>
          <p:nvPr/>
        </p:nvSpPr>
        <p:spPr>
          <a:xfrm>
            <a:off x="518982" y="3946093"/>
            <a:ext cx="2848134" cy="2339102"/>
          </a:xfrm>
          <a:prstGeom prst="rect">
            <a:avLst/>
          </a:prstGeom>
          <a:noFill/>
        </p:spPr>
        <p:txBody>
          <a:bodyPr wrap="square" rtlCol="0" anchor="ctr">
            <a:spAutoFit/>
          </a:bodyPr>
          <a:lstStyle/>
          <a:p>
            <a:r>
              <a:rPr lang="en-US" sz="1600" dirty="0" smtClean="0">
                <a:solidFill>
                  <a:schemeClr val="accent3"/>
                </a:solidFill>
              </a:rPr>
              <a:t>Out </a:t>
            </a:r>
            <a:r>
              <a:rPr lang="en-US" sz="1600" dirty="0">
                <a:solidFill>
                  <a:schemeClr val="accent3"/>
                </a:solidFill>
              </a:rPr>
              <a:t>of a total of 50,000 employees, 24,895 are still actively employed while 25,105 employees have left the company either voluntarily or involuntarily. This indicates a high attrition rate and suggests that the organization is facing retention challenges</a:t>
            </a:r>
            <a:r>
              <a:rPr lang="en-US" dirty="0">
                <a:solidFill>
                  <a:schemeClr val="accent3"/>
                </a:solidFill>
              </a:rPr>
              <a:t>. </a:t>
            </a:r>
            <a:endParaRPr lang="ko-KR" altLang="en-US" sz="1600" dirty="0">
              <a:solidFill>
                <a:schemeClr val="accent3"/>
              </a:solidFill>
              <a:cs typeface="Arial" panose="020B0604020202020204" pitchFamily="34" charset="0"/>
            </a:endParaRPr>
          </a:p>
        </p:txBody>
      </p:sp>
      <p:sp>
        <p:nvSpPr>
          <p:cNvPr id="55" name="TextBox 54"/>
          <p:cNvSpPr txBox="1"/>
          <p:nvPr/>
        </p:nvSpPr>
        <p:spPr>
          <a:xfrm flipH="1">
            <a:off x="8420825" y="579084"/>
            <a:ext cx="1666240" cy="369332"/>
          </a:xfrm>
          <a:prstGeom prst="rect">
            <a:avLst/>
          </a:prstGeom>
          <a:noFill/>
        </p:spPr>
        <p:txBody>
          <a:bodyPr wrap="square" rtlCol="0" anchor="ctr">
            <a:spAutoFit/>
          </a:bodyPr>
          <a:lstStyle/>
          <a:p>
            <a:pPr marL="285750" indent="-285750">
              <a:buFont typeface="Wingdings" panose="05000000000000000000" pitchFamily="2" charset="2"/>
              <a:buChar char="Ø"/>
            </a:pPr>
            <a:r>
              <a:rPr lang="en-GB" altLang="ko-KR" b="1" dirty="0" smtClean="0">
                <a:solidFill>
                  <a:srgbClr val="FF0000"/>
                </a:solidFill>
                <a:cs typeface="Arial" panose="020B0604020202020204" pitchFamily="34" charset="0"/>
              </a:rPr>
              <a:t>Attrition</a:t>
            </a:r>
            <a:endParaRPr lang="en-GB" altLang="ko-KR" b="1" dirty="0">
              <a:solidFill>
                <a:srgbClr val="FF0000"/>
              </a:solidFill>
              <a:cs typeface="Arial" panose="020B0604020202020204" pitchFamily="34" charset="0"/>
            </a:endParaRPr>
          </a:p>
        </p:txBody>
      </p:sp>
      <p:sp>
        <p:nvSpPr>
          <p:cNvPr id="56" name="TextBox 55"/>
          <p:cNvSpPr txBox="1"/>
          <p:nvPr/>
        </p:nvSpPr>
        <p:spPr>
          <a:xfrm flipH="1">
            <a:off x="833118" y="579084"/>
            <a:ext cx="2716877" cy="369332"/>
          </a:xfrm>
          <a:prstGeom prst="rect">
            <a:avLst/>
          </a:prstGeom>
          <a:noFill/>
        </p:spPr>
        <p:txBody>
          <a:bodyPr wrap="square" rtlCol="0" anchor="ctr">
            <a:spAutoFit/>
          </a:bodyPr>
          <a:lstStyle/>
          <a:p>
            <a:pPr marL="285750" indent="-285750" algn="r">
              <a:buFont typeface="Wingdings" panose="05000000000000000000" pitchFamily="2" charset="2"/>
              <a:buChar char="Ø"/>
            </a:pPr>
            <a:r>
              <a:rPr lang="en-GB" altLang="ko-KR" b="1" dirty="0" smtClean="0">
                <a:solidFill>
                  <a:schemeClr val="accent6">
                    <a:lumMod val="75000"/>
                  </a:schemeClr>
                </a:solidFill>
                <a:cs typeface="Arial" panose="020B0604020202020204" pitchFamily="34" charset="0"/>
              </a:rPr>
              <a:t>Active Employee</a:t>
            </a:r>
            <a:r>
              <a:rPr lang="en-GB" altLang="ko-KR" sz="1600" dirty="0" smtClean="0">
                <a:solidFill>
                  <a:schemeClr val="accent6">
                    <a:lumMod val="75000"/>
                  </a:schemeClr>
                </a:solidFill>
                <a:cs typeface="Arial" panose="020B0604020202020204" pitchFamily="34" charset="0"/>
              </a:rPr>
              <a:t> </a:t>
            </a:r>
            <a:endParaRPr lang="ko-KR" altLang="en-US" sz="1600" dirty="0">
              <a:solidFill>
                <a:schemeClr val="accent6">
                  <a:lumMod val="75000"/>
                </a:schemeClr>
              </a:solidFill>
              <a:cs typeface="Arial" panose="020B0604020202020204" pitchFamily="34" charset="0"/>
            </a:endParaRPr>
          </a:p>
        </p:txBody>
      </p:sp>
      <p:sp>
        <p:nvSpPr>
          <p:cNvPr id="25" name="TextBox 24"/>
          <p:cNvSpPr txBox="1"/>
          <p:nvPr/>
        </p:nvSpPr>
        <p:spPr>
          <a:xfrm>
            <a:off x="8664665" y="3754303"/>
            <a:ext cx="3230880" cy="3077766"/>
          </a:xfrm>
          <a:prstGeom prst="rect">
            <a:avLst/>
          </a:prstGeom>
          <a:noFill/>
        </p:spPr>
        <p:txBody>
          <a:bodyPr wrap="square" rtlCol="0">
            <a:spAutoFit/>
          </a:bodyPr>
          <a:lstStyle/>
          <a:p>
            <a:r>
              <a:rPr lang="en-US" sz="1600" dirty="0" smtClean="0">
                <a:solidFill>
                  <a:schemeClr val="accent3"/>
                </a:solidFill>
              </a:rPr>
              <a:t>It's </a:t>
            </a:r>
            <a:r>
              <a:rPr lang="en-US" sz="1600" dirty="0">
                <a:solidFill>
                  <a:schemeClr val="accent3"/>
                </a:solidFill>
              </a:rPr>
              <a:t>essential for the organization to understand the root causes of employee turnover and take proactive steps to improve employee retention. This could include conducting employee surveys, implementing employee development programs, improving compensation and benefits, and providing better communication and feedback channels between employees and management</a:t>
            </a:r>
            <a:r>
              <a:rPr lang="en-US" dirty="0"/>
              <a:t>.</a:t>
            </a:r>
          </a:p>
        </p:txBody>
      </p:sp>
      <p:sp>
        <p:nvSpPr>
          <p:cNvPr id="28" name="Rounded Rectangle 27"/>
          <p:cNvSpPr/>
          <p:nvPr/>
        </p:nvSpPr>
        <p:spPr>
          <a:xfrm>
            <a:off x="1168400" y="1216789"/>
            <a:ext cx="2850662" cy="1436571"/>
          </a:xfrm>
          <a:prstGeom prst="roundRect">
            <a:avLst/>
          </a:prstGeom>
          <a:ln>
            <a:solidFill>
              <a:srgbClr val="FFFF00"/>
            </a:solidFill>
          </a:ln>
          <a:effectLst>
            <a:outerShdw blurRad="50800" dist="38100" dir="2700000" algn="tl" rotWithShape="0">
              <a:srgbClr val="92D050">
                <a:alpha val="40000"/>
              </a:srgb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TextBox 36"/>
          <p:cNvSpPr txBox="1"/>
          <p:nvPr/>
        </p:nvSpPr>
        <p:spPr>
          <a:xfrm>
            <a:off x="1356234" y="1306909"/>
            <a:ext cx="2516358" cy="400110"/>
          </a:xfrm>
          <a:prstGeom prst="rect">
            <a:avLst/>
          </a:prstGeom>
          <a:noFill/>
        </p:spPr>
        <p:txBody>
          <a:bodyPr wrap="square" rtlCol="0">
            <a:spAutoFit/>
          </a:bodyPr>
          <a:lstStyle/>
          <a:p>
            <a:pPr algn="ctr"/>
            <a:r>
              <a:rPr lang="en-US" sz="2000" b="1" dirty="0" smtClean="0">
                <a:solidFill>
                  <a:srgbClr val="92D050"/>
                </a:solidFill>
              </a:rPr>
              <a:t>Active Employee</a:t>
            </a:r>
            <a:endParaRPr lang="en-US" sz="2000" b="1" dirty="0">
              <a:solidFill>
                <a:srgbClr val="92D050"/>
              </a:solidFill>
            </a:endParaRPr>
          </a:p>
        </p:txBody>
      </p:sp>
      <p:sp>
        <p:nvSpPr>
          <p:cNvPr id="49" name="Rounded Rectangle 48"/>
          <p:cNvSpPr/>
          <p:nvPr/>
        </p:nvSpPr>
        <p:spPr>
          <a:xfrm>
            <a:off x="8014425" y="1133103"/>
            <a:ext cx="2768295" cy="1436571"/>
          </a:xfrm>
          <a:prstGeom prst="roundRect">
            <a:avLst/>
          </a:prstGeom>
          <a:ln>
            <a:solidFill>
              <a:srgbClr val="FFFF00"/>
            </a:solidFill>
          </a:ln>
          <a:effectLst>
            <a:outerShdw blurRad="50800" dist="38100" dir="2700000" algn="tl" rotWithShape="0">
              <a:srgbClr val="FF0000">
                <a:alpha val="40000"/>
              </a:srgb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extBox 45"/>
          <p:cNvSpPr txBox="1"/>
          <p:nvPr/>
        </p:nvSpPr>
        <p:spPr>
          <a:xfrm>
            <a:off x="1325754" y="1794818"/>
            <a:ext cx="2571761" cy="707886"/>
          </a:xfrm>
          <a:prstGeom prst="rect">
            <a:avLst/>
          </a:prstGeom>
          <a:noFill/>
        </p:spPr>
        <p:txBody>
          <a:bodyPr wrap="square" rtlCol="0">
            <a:spAutoFit/>
          </a:bodyPr>
          <a:lstStyle/>
          <a:p>
            <a:pPr algn="ctr"/>
            <a:r>
              <a:rPr lang="en-US" sz="4000" b="1" dirty="0" smtClean="0">
                <a:solidFill>
                  <a:srgbClr val="92D050"/>
                </a:solidFill>
              </a:rPr>
              <a:t>24895</a:t>
            </a:r>
            <a:endParaRPr lang="en-US" sz="4000" b="1" dirty="0">
              <a:solidFill>
                <a:srgbClr val="92D050"/>
              </a:solidFill>
            </a:endParaRPr>
          </a:p>
        </p:txBody>
      </p:sp>
      <p:sp>
        <p:nvSpPr>
          <p:cNvPr id="51" name="TextBox 50"/>
          <p:cNvSpPr txBox="1"/>
          <p:nvPr/>
        </p:nvSpPr>
        <p:spPr>
          <a:xfrm>
            <a:off x="8160159" y="1219057"/>
            <a:ext cx="2516358" cy="400110"/>
          </a:xfrm>
          <a:prstGeom prst="rect">
            <a:avLst/>
          </a:prstGeom>
          <a:noFill/>
        </p:spPr>
        <p:txBody>
          <a:bodyPr wrap="square" rtlCol="0">
            <a:spAutoFit/>
          </a:bodyPr>
          <a:lstStyle/>
          <a:p>
            <a:pPr algn="ctr"/>
            <a:r>
              <a:rPr lang="en-US" sz="2000" b="1" dirty="0" smtClean="0">
                <a:solidFill>
                  <a:srgbClr val="FF0000"/>
                </a:solidFill>
              </a:rPr>
              <a:t>Attrition</a:t>
            </a:r>
            <a:endParaRPr lang="en-US" sz="2000" b="1" dirty="0">
              <a:solidFill>
                <a:srgbClr val="FF0000"/>
              </a:solidFill>
            </a:endParaRPr>
          </a:p>
        </p:txBody>
      </p:sp>
      <p:sp>
        <p:nvSpPr>
          <p:cNvPr id="52" name="TextBox 51"/>
          <p:cNvSpPr txBox="1"/>
          <p:nvPr/>
        </p:nvSpPr>
        <p:spPr>
          <a:xfrm>
            <a:off x="8160159" y="1619167"/>
            <a:ext cx="2571761" cy="707886"/>
          </a:xfrm>
          <a:prstGeom prst="rect">
            <a:avLst/>
          </a:prstGeom>
          <a:noFill/>
        </p:spPr>
        <p:txBody>
          <a:bodyPr wrap="square" rtlCol="0">
            <a:spAutoFit/>
          </a:bodyPr>
          <a:lstStyle/>
          <a:p>
            <a:pPr algn="ctr"/>
            <a:r>
              <a:rPr lang="en-US" sz="4000" b="1" dirty="0" smtClean="0">
                <a:solidFill>
                  <a:srgbClr val="FF0000"/>
                </a:solidFill>
              </a:rPr>
              <a:t>25105</a:t>
            </a:r>
            <a:endParaRPr lang="en-US" sz="4000" b="1" dirty="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168" t="18534" r="16032" b="11353"/>
          <a:stretch/>
        </p:blipFill>
        <p:spPr>
          <a:xfrm>
            <a:off x="0" y="1"/>
            <a:ext cx="12192000" cy="6858000"/>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rot="18900000">
            <a:off x="5522363" y="890335"/>
            <a:ext cx="9053065" cy="6724133"/>
          </a:xfrm>
          <a:custGeom>
            <a:avLst/>
            <a:gdLst>
              <a:gd name="connsiteX0" fmla="*/ 7178270 w 9053065"/>
              <a:gd name="connsiteY0" fmla="*/ 0 h 6724133"/>
              <a:gd name="connsiteX1" fmla="*/ 9053065 w 9053065"/>
              <a:gd name="connsiteY1" fmla="*/ 1874795 h 6724133"/>
              <a:gd name="connsiteX2" fmla="*/ 4203727 w 9053065"/>
              <a:gd name="connsiteY2" fmla="*/ 6724133 h 6724133"/>
              <a:gd name="connsiteX3" fmla="*/ 0 w 9053065"/>
              <a:gd name="connsiteY3" fmla="*/ 2520406 h 6724133"/>
              <a:gd name="connsiteX4" fmla="*/ 0 w 9053065"/>
              <a:gd name="connsiteY4" fmla="*/ 1155215 h 6724133"/>
              <a:gd name="connsiteX5" fmla="*/ 1155215 w 9053065"/>
              <a:gd name="connsiteY5" fmla="*/ 0 h 672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065" h="6724133">
                <a:moveTo>
                  <a:pt x="7178270" y="0"/>
                </a:moveTo>
                <a:lnTo>
                  <a:pt x="9053065" y="1874795"/>
                </a:lnTo>
                <a:lnTo>
                  <a:pt x="4203727" y="6724133"/>
                </a:lnTo>
                <a:lnTo>
                  <a:pt x="0" y="2520406"/>
                </a:lnTo>
                <a:lnTo>
                  <a:pt x="0" y="1155215"/>
                </a:lnTo>
                <a:cubicBezTo>
                  <a:pt x="1" y="517207"/>
                  <a:pt x="517208" y="0"/>
                  <a:pt x="1155215" y="0"/>
                </a:cubicBezTo>
                <a:close/>
              </a:path>
            </a:pathLst>
          </a:cu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32738" y="1524000"/>
            <a:ext cx="1259840" cy="1280160"/>
          </a:xfrm>
          <a:prstGeom prst="ellipse">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Oval 10"/>
          <p:cNvSpPr/>
          <p:nvPr/>
        </p:nvSpPr>
        <p:spPr>
          <a:xfrm>
            <a:off x="6649497" y="1312134"/>
            <a:ext cx="1676847" cy="1703893"/>
          </a:xfrm>
          <a:prstGeom prst="ellipse">
            <a:avLst/>
          </a:prstGeom>
          <a:no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p:cNvSpPr txBox="1"/>
          <p:nvPr/>
        </p:nvSpPr>
        <p:spPr>
          <a:xfrm>
            <a:off x="7134142" y="1979414"/>
            <a:ext cx="1296454" cy="369332"/>
          </a:xfrm>
          <a:prstGeom prst="rect">
            <a:avLst/>
          </a:prstGeom>
          <a:noFill/>
        </p:spPr>
        <p:txBody>
          <a:bodyPr wrap="square" rtlCol="0">
            <a:spAutoFit/>
          </a:bodyPr>
          <a:lstStyle/>
          <a:p>
            <a:r>
              <a:rPr lang="en-US" b="1" dirty="0" smtClean="0"/>
              <a:t>Excel</a:t>
            </a:r>
          </a:p>
        </p:txBody>
      </p:sp>
      <p:sp>
        <p:nvSpPr>
          <p:cNvPr id="19" name="Rounded Rectangle 18"/>
          <p:cNvSpPr/>
          <p:nvPr/>
        </p:nvSpPr>
        <p:spPr>
          <a:xfrm>
            <a:off x="60960" y="264160"/>
            <a:ext cx="6014720" cy="416560"/>
          </a:xfrm>
          <a:prstGeom prst="roundRect">
            <a:avLst/>
          </a:prstGeom>
          <a:gradFill>
            <a:gsLst>
              <a:gs pos="39000">
                <a:schemeClr val="accent2"/>
              </a:gs>
              <a:gs pos="0">
                <a:schemeClr val="accent2"/>
              </a:gs>
              <a:gs pos="100000">
                <a:schemeClr val="bg1"/>
              </a:gs>
            </a:gsLst>
            <a:lin ang="81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flipH="1">
            <a:off x="401319" y="287774"/>
            <a:ext cx="5704841" cy="646331"/>
          </a:xfrm>
          <a:prstGeom prst="rect">
            <a:avLst/>
          </a:prstGeom>
          <a:noFill/>
        </p:spPr>
        <p:txBody>
          <a:bodyPr wrap="square" rtlCol="0">
            <a:spAutoFit/>
          </a:bodyPr>
          <a:lstStyle/>
          <a:p>
            <a:r>
              <a:rPr lang="en-IN" b="1" dirty="0" smtClean="0">
                <a:latin typeface="Bell MT" panose="02020503060305020303" pitchFamily="18" charset="0"/>
              </a:rPr>
              <a:t>KPI </a:t>
            </a:r>
            <a:r>
              <a:rPr lang="en-IN" b="1" dirty="0" smtClean="0"/>
              <a:t>2</a:t>
            </a:r>
            <a:r>
              <a:rPr lang="en-IN" b="1" dirty="0" smtClean="0">
                <a:latin typeface="Bell MT" panose="02020503060305020303" pitchFamily="18" charset="0"/>
              </a:rPr>
              <a:t>-Average </a:t>
            </a:r>
            <a:r>
              <a:rPr lang="en-IN" b="1" dirty="0">
                <a:latin typeface="Bell MT" panose="02020503060305020303" pitchFamily="18" charset="0"/>
              </a:rPr>
              <a:t>Hourly rate of Male Research Scientist</a:t>
            </a:r>
          </a:p>
          <a:p>
            <a:endParaRPr lang="en-IN" b="1" dirty="0">
              <a:latin typeface="Bell MT" panose="02020503060305020303" pitchFamily="18" charset="0"/>
            </a:endParaRPr>
          </a:p>
        </p:txBody>
      </p:sp>
      <p:sp>
        <p:nvSpPr>
          <p:cNvPr id="22" name="TextBox 21"/>
          <p:cNvSpPr txBox="1"/>
          <p:nvPr/>
        </p:nvSpPr>
        <p:spPr>
          <a:xfrm>
            <a:off x="695959" y="1188720"/>
            <a:ext cx="5227321" cy="436880"/>
          </a:xfrm>
          <a:prstGeom prst="rect">
            <a:avLst/>
          </a:prstGeom>
          <a:noFill/>
        </p:spPr>
        <p:txBody>
          <a:bodyPr wrap="square" rtlCol="0">
            <a:spAutoFit/>
          </a:bodyPr>
          <a:lstStyle/>
          <a:p>
            <a:endParaRPr lang="en-US" dirty="0"/>
          </a:p>
        </p:txBody>
      </p:sp>
      <p:sp>
        <p:nvSpPr>
          <p:cNvPr id="23" name="TextBox 22"/>
          <p:cNvSpPr txBox="1"/>
          <p:nvPr/>
        </p:nvSpPr>
        <p:spPr>
          <a:xfrm>
            <a:off x="106549" y="792480"/>
            <a:ext cx="5186811" cy="3908762"/>
          </a:xfrm>
          <a:prstGeom prst="rect">
            <a:avLst/>
          </a:prstGeom>
          <a:noFill/>
        </p:spPr>
        <p:txBody>
          <a:bodyPr wrap="square" rtlCol="0">
            <a:spAutoFit/>
          </a:bodyPr>
          <a:lstStyle/>
          <a:p>
            <a:endParaRPr lang="en-US" sz="1600" i="1" dirty="0" smtClean="0"/>
          </a:p>
          <a:p>
            <a:pPr marL="285750" indent="-285750">
              <a:buFont typeface="Courier New" panose="02070309020205020404" pitchFamily="49" charset="0"/>
              <a:buChar char="o"/>
            </a:pPr>
            <a:r>
              <a:rPr lang="en-US" sz="1400" dirty="0"/>
              <a:t>The average hourly rate for male research scientists is 114.45, indicating that the organization pays above the standard hourly rate of 80 for this job role</a:t>
            </a:r>
            <a:r>
              <a:rPr lang="en-US" sz="1400" dirty="0" smtClean="0"/>
              <a:t>.</a:t>
            </a:r>
          </a:p>
          <a:p>
            <a:pPr marL="285750" indent="-285750">
              <a:buFont typeface="Courier New" panose="02070309020205020404" pitchFamily="49" charset="0"/>
              <a:buChar char="o"/>
            </a:pPr>
            <a:r>
              <a:rPr lang="en-US" sz="1400" dirty="0"/>
              <a:t>The average hourly rate for male research scientists is 114.45, which is lowest than the average hourly rate by all </a:t>
            </a:r>
            <a:r>
              <a:rPr lang="en-US" sz="1400" dirty="0" err="1"/>
              <a:t>jobroles</a:t>
            </a:r>
            <a:r>
              <a:rPr lang="en-US" sz="1400" dirty="0"/>
              <a:t>, which is 115.62.</a:t>
            </a:r>
          </a:p>
          <a:p>
            <a:pPr marL="285750" indent="-285750">
              <a:buFont typeface="Courier New" panose="02070309020205020404" pitchFamily="49" charset="0"/>
              <a:buChar char="o"/>
            </a:pPr>
            <a:r>
              <a:rPr lang="en-US" sz="1400" dirty="0" smtClean="0"/>
              <a:t>This </a:t>
            </a:r>
            <a:r>
              <a:rPr lang="en-US" sz="1400" dirty="0"/>
              <a:t>suggests that the organization values and compensates male research scientists at a higher rate compared to the industry standard, potentially contributing to higher retention and attraction of talent.</a:t>
            </a:r>
          </a:p>
          <a:p>
            <a:pPr marL="285750" indent="-285750">
              <a:buFont typeface="Courier New" panose="02070309020205020404" pitchFamily="49" charset="0"/>
              <a:buChar char="o"/>
            </a:pPr>
            <a:r>
              <a:rPr lang="en-US" sz="1400" dirty="0"/>
              <a:t>This information highlights the organization's commitment to fair and competitive compensation practices for male research scientists, which can positively impact talent management and overall HR strategy.</a:t>
            </a:r>
          </a:p>
          <a:p>
            <a:endParaRPr lang="en-US" dirty="0"/>
          </a:p>
          <a:p>
            <a:endParaRPr lang="en-US" dirty="0"/>
          </a:p>
        </p:txBody>
      </p:sp>
      <p:graphicFrame>
        <p:nvGraphicFramePr>
          <p:cNvPr id="15" name="Chart 14"/>
          <p:cNvGraphicFramePr>
            <a:graphicFrameLocks/>
          </p:cNvGraphicFramePr>
          <p:nvPr>
            <p:extLst>
              <p:ext uri="{D42A27DB-BD31-4B8C-83A1-F6EECF244321}">
                <p14:modId xmlns:p14="http://schemas.microsoft.com/office/powerpoint/2010/main" val="2211138669"/>
              </p:ext>
            </p:extLst>
          </p:nvPr>
        </p:nvGraphicFramePr>
        <p:xfrm>
          <a:off x="6399719" y="3611045"/>
          <a:ext cx="5501639" cy="2912562"/>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8972" t="35042" r="40527" b="31728"/>
          <a:stretch/>
        </p:blipFill>
        <p:spPr>
          <a:xfrm>
            <a:off x="8627748" y="1188720"/>
            <a:ext cx="3192535" cy="2083498"/>
          </a:xfrm>
          <a:prstGeom prst="roundRect">
            <a:avLst>
              <a:gd name="adj" fmla="val 8594"/>
            </a:avLst>
          </a:prstGeom>
          <a:solidFill>
            <a:schemeClr val="bg1"/>
          </a:solidFill>
          <a:ln w="12700">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61367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rot="18900000">
            <a:off x="5516382" y="890334"/>
            <a:ext cx="9053065" cy="6724133"/>
          </a:xfrm>
          <a:custGeom>
            <a:avLst/>
            <a:gdLst>
              <a:gd name="connsiteX0" fmla="*/ 7178270 w 9053065"/>
              <a:gd name="connsiteY0" fmla="*/ 0 h 6724133"/>
              <a:gd name="connsiteX1" fmla="*/ 9053065 w 9053065"/>
              <a:gd name="connsiteY1" fmla="*/ 1874795 h 6724133"/>
              <a:gd name="connsiteX2" fmla="*/ 4203727 w 9053065"/>
              <a:gd name="connsiteY2" fmla="*/ 6724133 h 6724133"/>
              <a:gd name="connsiteX3" fmla="*/ 0 w 9053065"/>
              <a:gd name="connsiteY3" fmla="*/ 2520406 h 6724133"/>
              <a:gd name="connsiteX4" fmla="*/ 0 w 9053065"/>
              <a:gd name="connsiteY4" fmla="*/ 1155215 h 6724133"/>
              <a:gd name="connsiteX5" fmla="*/ 1155215 w 9053065"/>
              <a:gd name="connsiteY5" fmla="*/ 0 h 672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065" h="6724133">
                <a:moveTo>
                  <a:pt x="7178270" y="0"/>
                </a:moveTo>
                <a:lnTo>
                  <a:pt x="9053065" y="1874795"/>
                </a:lnTo>
                <a:lnTo>
                  <a:pt x="4203727" y="6724133"/>
                </a:lnTo>
                <a:lnTo>
                  <a:pt x="0" y="2520406"/>
                </a:lnTo>
                <a:lnTo>
                  <a:pt x="0" y="1155215"/>
                </a:lnTo>
                <a:cubicBezTo>
                  <a:pt x="1" y="517207"/>
                  <a:pt x="517208" y="0"/>
                  <a:pt x="1155215" y="0"/>
                </a:cubicBezTo>
                <a:close/>
              </a:path>
            </a:pathLst>
          </a:custGeom>
          <a:solidFill>
            <a:schemeClr val="tx1"/>
          </a:solidFill>
          <a:ln>
            <a:solidFill>
              <a:srgbClr val="51A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081520" y="1310640"/>
            <a:ext cx="1259840" cy="1280160"/>
          </a:xfrm>
          <a:prstGeom prst="ellipse">
            <a:avLst/>
          </a:prstGeom>
          <a:solidFill>
            <a:srgbClr val="51A9A5"/>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Oval 10"/>
          <p:cNvSpPr/>
          <p:nvPr/>
        </p:nvSpPr>
        <p:spPr>
          <a:xfrm>
            <a:off x="6873017" y="1098774"/>
            <a:ext cx="1676847" cy="1703893"/>
          </a:xfrm>
          <a:prstGeom prst="ellipse">
            <a:avLst/>
          </a:prstGeom>
          <a:noFill/>
          <a:ln>
            <a:solidFill>
              <a:srgbClr val="51A9A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p:cNvSpPr txBox="1"/>
          <p:nvPr/>
        </p:nvSpPr>
        <p:spPr>
          <a:xfrm>
            <a:off x="7253409" y="1766054"/>
            <a:ext cx="1296454" cy="369332"/>
          </a:xfrm>
          <a:prstGeom prst="rect">
            <a:avLst/>
          </a:prstGeom>
          <a:noFill/>
        </p:spPr>
        <p:txBody>
          <a:bodyPr wrap="square" rtlCol="0">
            <a:spAutoFit/>
          </a:bodyPr>
          <a:lstStyle/>
          <a:p>
            <a:r>
              <a:rPr lang="en-US" b="1" dirty="0" smtClean="0"/>
              <a:t>Tableau</a:t>
            </a:r>
          </a:p>
        </p:txBody>
      </p:sp>
      <p:sp>
        <p:nvSpPr>
          <p:cNvPr id="19" name="Rounded Rectangle 18"/>
          <p:cNvSpPr/>
          <p:nvPr/>
        </p:nvSpPr>
        <p:spPr>
          <a:xfrm>
            <a:off x="60960" y="264160"/>
            <a:ext cx="6014720" cy="416560"/>
          </a:xfrm>
          <a:prstGeom prst="roundRect">
            <a:avLst/>
          </a:prstGeom>
          <a:solidFill>
            <a:srgbClr val="51A9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flipH="1">
            <a:off x="401319" y="287774"/>
            <a:ext cx="5704841" cy="646331"/>
          </a:xfrm>
          <a:prstGeom prst="rect">
            <a:avLst/>
          </a:prstGeom>
          <a:noFill/>
        </p:spPr>
        <p:txBody>
          <a:bodyPr wrap="square" rtlCol="0">
            <a:spAutoFit/>
          </a:bodyPr>
          <a:lstStyle/>
          <a:p>
            <a:r>
              <a:rPr lang="en-IN" b="1" dirty="0" smtClean="0">
                <a:latin typeface="Bell MT" panose="02020503060305020303" pitchFamily="18" charset="0"/>
              </a:rPr>
              <a:t>KPI </a:t>
            </a:r>
            <a:r>
              <a:rPr lang="en-IN" b="1" dirty="0" smtClean="0"/>
              <a:t>3</a:t>
            </a:r>
            <a:r>
              <a:rPr lang="en-IN" b="1" dirty="0" smtClean="0">
                <a:latin typeface="Bell MT" panose="02020503060305020303" pitchFamily="18" charset="0"/>
              </a:rPr>
              <a:t>-Attrition Rate Vs Monthly Income Stats</a:t>
            </a:r>
            <a:endParaRPr lang="en-IN" b="1" dirty="0">
              <a:latin typeface="Bell MT" panose="02020503060305020303" pitchFamily="18" charset="0"/>
            </a:endParaRPr>
          </a:p>
          <a:p>
            <a:endParaRPr lang="en-IN" b="1" dirty="0">
              <a:latin typeface="Bell MT" panose="02020503060305020303" pitchFamily="18" charset="0"/>
            </a:endParaRPr>
          </a:p>
        </p:txBody>
      </p:sp>
      <p:sp>
        <p:nvSpPr>
          <p:cNvPr id="22" name="TextBox 21"/>
          <p:cNvSpPr txBox="1"/>
          <p:nvPr/>
        </p:nvSpPr>
        <p:spPr>
          <a:xfrm>
            <a:off x="695959" y="1188720"/>
            <a:ext cx="5227321" cy="436880"/>
          </a:xfrm>
          <a:prstGeom prst="rect">
            <a:avLst/>
          </a:prstGeom>
          <a:noFill/>
        </p:spPr>
        <p:txBody>
          <a:bodyPr wrap="square" rtlCol="0">
            <a:spAutoFit/>
          </a:bodyPr>
          <a:lstStyle/>
          <a:p>
            <a:endParaRPr lang="en-US" dirty="0"/>
          </a:p>
        </p:txBody>
      </p:sp>
      <p:sp>
        <p:nvSpPr>
          <p:cNvPr id="23" name="TextBox 22"/>
          <p:cNvSpPr txBox="1"/>
          <p:nvPr/>
        </p:nvSpPr>
        <p:spPr>
          <a:xfrm>
            <a:off x="134376" y="925235"/>
            <a:ext cx="4892040" cy="5478423"/>
          </a:xfrm>
          <a:prstGeom prst="rect">
            <a:avLst/>
          </a:prstGeom>
          <a:noFill/>
        </p:spPr>
        <p:txBody>
          <a:bodyPr wrap="square" rtlCol="0">
            <a:spAutoFit/>
          </a:bodyPr>
          <a:lstStyle/>
          <a:p>
            <a:pPr marL="342900" indent="-342900">
              <a:buFont typeface="+mj-lt"/>
              <a:buAutoNum type="arabicPeriod"/>
            </a:pPr>
            <a:r>
              <a:rPr lang="en-US" sz="1400" dirty="0"/>
              <a:t>The highest attrition rate is observed among employees who earn less than 5000 per month. This suggests that low pay may be a significant factor contributing to attrition.</a:t>
            </a:r>
          </a:p>
          <a:p>
            <a:pPr marL="342900" indent="-342900">
              <a:buFont typeface="+mj-lt"/>
              <a:buAutoNum type="arabicPeriod"/>
            </a:pPr>
            <a:r>
              <a:rPr lang="en-US" sz="1400" dirty="0"/>
              <a:t>Employees who earn more than 50000 per month have the lowest attrition rate, indicating that higher salaries may help in retaining employees.</a:t>
            </a:r>
          </a:p>
          <a:p>
            <a:pPr marL="342900" indent="-342900">
              <a:buFont typeface="+mj-lt"/>
              <a:buAutoNum type="arabicPeriod"/>
            </a:pPr>
            <a:r>
              <a:rPr lang="en-US" sz="1400" dirty="0"/>
              <a:t>The highest attrition rates are found among those earning between 15,000 and 20,000 per month, regardless of whether they work overtime or not.</a:t>
            </a:r>
          </a:p>
          <a:p>
            <a:pPr marL="342900" indent="-342900">
              <a:buFont typeface="+mj-lt"/>
              <a:buAutoNum type="arabicPeriod"/>
            </a:pPr>
            <a:r>
              <a:rPr lang="en-US" sz="1400" dirty="0" smtClean="0"/>
              <a:t>There </a:t>
            </a:r>
            <a:r>
              <a:rPr lang="en-US" sz="1400" dirty="0"/>
              <a:t>seems to be a slight dip in attrition rates among employees who earn between 20000-24999 per month and who work overtime. This may indicate that a certain level of compensation and work-life balance can help in reducing attrition rates.</a:t>
            </a:r>
          </a:p>
          <a:p>
            <a:pPr marL="342900" indent="-342900">
              <a:buFont typeface="+mj-lt"/>
              <a:buAutoNum type="arabicPeriod"/>
            </a:pPr>
            <a:r>
              <a:rPr lang="en-US" sz="1400" dirty="0"/>
              <a:t>The attrition rates for employees earning between 35000-49999 per month are relatively stable and consistent, regardless of whether they work overtime or not</a:t>
            </a:r>
            <a:r>
              <a:rPr lang="en-US" sz="1400" dirty="0" smtClean="0"/>
              <a:t>.</a:t>
            </a:r>
          </a:p>
          <a:p>
            <a:pPr marL="342900" indent="-342900">
              <a:buFont typeface="+mj-lt"/>
              <a:buAutoNum type="arabicPeriod"/>
            </a:pPr>
            <a:r>
              <a:rPr lang="en-US" sz="1400" dirty="0"/>
              <a:t>The company's attrition rate is lowest for employees earning a monthly income of 50,000 or more. Job satisfaction ratings are relatively consistent across different income ranges. Overtime does not seem to have a significant impact on attrition rate for different income ranges.</a:t>
            </a:r>
          </a:p>
          <a:p>
            <a:endParaRPr lang="en-US" sz="1400" dirty="0"/>
          </a:p>
          <a:p>
            <a:pPr marL="342900" indent="-342900">
              <a:buFont typeface="+mj-lt"/>
              <a:buAutoNum type="arabicPeriod"/>
            </a:pPr>
            <a:endParaRPr lang="en-US" sz="14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2022" y="836030"/>
            <a:ext cx="3223408" cy="2229379"/>
          </a:xfrm>
          <a:prstGeom prst="roundRect">
            <a:avLst>
              <a:gd name="adj" fmla="val 8594"/>
            </a:avLst>
          </a:prstGeom>
          <a:solidFill>
            <a:srgbClr val="FFFFFF">
              <a:shade val="85000"/>
            </a:srgbClr>
          </a:solidFill>
          <a:ln>
            <a:solidFill>
              <a:srgbClr val="558976"/>
            </a:solid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383" y="3252075"/>
            <a:ext cx="5870617" cy="3605925"/>
          </a:xfrm>
          <a:prstGeom prst="rect">
            <a:avLst/>
          </a:prstGeom>
          <a:ln>
            <a:solidFill>
              <a:srgbClr val="5EC3D2"/>
            </a:solidFill>
          </a:ln>
          <a:effectLst>
            <a:innerShdw blurRad="63500" dist="76200" dir="13500000">
              <a:schemeClr val="tx2">
                <a:lumMod val="50000"/>
                <a:alpha val="48000"/>
              </a:schemeClr>
            </a:innerShdw>
          </a:effectLst>
        </p:spPr>
      </p:pic>
    </p:spTree>
    <p:extLst>
      <p:ext uri="{BB962C8B-B14F-4D97-AF65-F5344CB8AC3E}">
        <p14:creationId xmlns:p14="http://schemas.microsoft.com/office/powerpoint/2010/main" val="21280222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1185</TotalTime>
  <Words>2034</Words>
  <Application>Microsoft Office PowerPoint</Application>
  <PresentationFormat>Widescreen</PresentationFormat>
  <Paragraphs>141</Paragraphs>
  <Slides>19</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맑은 고딕</vt:lpstr>
      <vt:lpstr>Arial</vt:lpstr>
      <vt:lpstr>Bahnschrift</vt:lpstr>
      <vt:lpstr>Bahnschrift SemiBold SemiConden</vt:lpstr>
      <vt:lpstr>Bell MT</vt:lpstr>
      <vt:lpstr>Book Antiqua</vt:lpstr>
      <vt:lpstr>Calibri</vt:lpstr>
      <vt:lpstr>Calibri Light</vt:lpstr>
      <vt:lpstr>Courier New</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vishal</cp:lastModifiedBy>
  <cp:revision>126</cp:revision>
  <dcterms:created xsi:type="dcterms:W3CDTF">2023-04-20T08:41:00Z</dcterms:created>
  <dcterms:modified xsi:type="dcterms:W3CDTF">2024-05-24T19:16:06Z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99754BA6DC0A406CA4345FBC077D0A6A</vt:lpwstr>
  </property>
  <property fmtid="{D5CDD505-2E9C-101B-9397-08002B2CF9AE}" pid="3" name="KSOProductBuildVer">
    <vt:lpwstr>1033-11.2.0.11214</vt:lpwstr>
  </property>
</Properties>
</file>